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Masters/slideMaster40.xml" ContentType="application/vnd.openxmlformats-officedocument.presentationml.slideMaster+xml"/>
  <Override PartName="/ppt/slideMasters/slideMaster41.xml" ContentType="application/vnd.openxmlformats-officedocument.presentationml.slideMaster+xml"/>
  <Override PartName="/ppt/slideMasters/slideMaster42.xml" ContentType="application/vnd.openxmlformats-officedocument.presentationml.slideMaster+xml"/>
  <Override PartName="/ppt/slideMasters/slideMaster43.xml" ContentType="application/vnd.openxmlformats-officedocument.presentationml.slideMaster+xml"/>
  <Override PartName="/ppt/slideMasters/slideMaster44.xml" ContentType="application/vnd.openxmlformats-officedocument.presentationml.slideMaster+xml"/>
  <Override PartName="/ppt/slideMasters/slideMaster45.xml" ContentType="application/vnd.openxmlformats-officedocument.presentationml.slideMaster+xml"/>
  <Override PartName="/ppt/slideMasters/slideMaster46.xml" ContentType="application/vnd.openxmlformats-officedocument.presentationml.slideMaster+xml"/>
  <Override PartName="/ppt/slideMasters/slideMaster47.xml" ContentType="application/vnd.openxmlformats-officedocument.presentationml.slideMaster+xml"/>
  <Override PartName="/ppt/slideMasters/slideMaster48.xml" ContentType="application/vnd.openxmlformats-officedocument.presentationml.slideMaster+xml"/>
  <Override PartName="/ppt/slideMasters/slideMaster49.xml" ContentType="application/vnd.openxmlformats-officedocument.presentationml.slideMaster+xml"/>
  <Override PartName="/ppt/slideMasters/slideMaster50.xml" ContentType="application/vnd.openxmlformats-officedocument.presentationml.slideMaster+xml"/>
  <Override PartName="/ppt/slideMasters/slideMaster51.xml" ContentType="application/vnd.openxmlformats-officedocument.presentationml.slideMaster+xml"/>
  <Override PartName="/ppt/slideMasters/slideMaster52.xml" ContentType="application/vnd.openxmlformats-officedocument.presentationml.slideMaster+xml"/>
  <Override PartName="/ppt/slideMasters/slideMaster53.xml" ContentType="application/vnd.openxmlformats-officedocument.presentationml.slideMaster+xml"/>
  <Override PartName="/ppt/slideMasters/slideMaster54.xml" ContentType="application/vnd.openxmlformats-officedocument.presentationml.slideMaster+xml"/>
  <Override PartName="/ppt/slideMasters/slideMaster5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9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10.xml" ContentType="application/vnd.openxmlformats-officedocument.theme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11.xml" ContentType="application/vnd.openxmlformats-officedocument.theme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2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theme/theme13.xml" ContentType="application/vnd.openxmlformats-officedocument.theme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theme/theme14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5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theme/theme16.xml" ContentType="application/vnd.openxmlformats-officedocument.theme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theme/theme17.xml" ContentType="application/vnd.openxmlformats-officedocument.theme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theme/theme18.xml" ContentType="application/vnd.openxmlformats-officedocument.theme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theme/theme19.xml" ContentType="application/vnd.openxmlformats-officedocument.theme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theme/theme20.xml" ContentType="application/vnd.openxmlformats-officedocument.theme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theme/theme21.xml" ContentType="application/vnd.openxmlformats-officedocument.theme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theme/theme22.xml" ContentType="application/vnd.openxmlformats-officedocument.theme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theme/theme23.xml" ContentType="application/vnd.openxmlformats-officedocument.theme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theme/theme24.xml" ContentType="application/vnd.openxmlformats-officedocument.theme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theme/theme25.xml" ContentType="application/vnd.openxmlformats-officedocument.theme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theme/theme26.xml" ContentType="application/vnd.openxmlformats-officedocument.theme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theme/theme27.xml" ContentType="application/vnd.openxmlformats-officedocument.theme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theme/theme28.xml" ContentType="application/vnd.openxmlformats-officedocument.theme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theme/theme29.xml" ContentType="application/vnd.openxmlformats-officedocument.theme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theme/theme30.xml" ContentType="application/vnd.openxmlformats-officedocument.theme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theme/theme31.xml" ContentType="application/vnd.openxmlformats-officedocument.theme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theme/theme32.xml" ContentType="application/vnd.openxmlformats-officedocument.theme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theme/theme33.xml" ContentType="application/vnd.openxmlformats-officedocument.theme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slideLayouts/slideLayout375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theme/theme34.xml" ContentType="application/vnd.openxmlformats-officedocument.theme+xml"/>
  <Override PartName="/ppt/slideLayouts/slideLayout383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slideLayouts/slideLayout386.xml" ContentType="application/vnd.openxmlformats-officedocument.presentationml.slideLayout+xml"/>
  <Override PartName="/ppt/slideLayouts/slideLayout387.xml" ContentType="application/vnd.openxmlformats-officedocument.presentationml.slideLayout+xml"/>
  <Override PartName="/ppt/slideLayouts/slideLayout388.xml" ContentType="application/vnd.openxmlformats-officedocument.presentationml.slideLayout+xml"/>
  <Override PartName="/ppt/slideLayouts/slideLayout389.xml" ContentType="application/vnd.openxmlformats-officedocument.presentationml.slideLayout+xml"/>
  <Override PartName="/ppt/slideLayouts/slideLayout390.xml" ContentType="application/vnd.openxmlformats-officedocument.presentationml.slideLayout+xml"/>
  <Override PartName="/ppt/slideLayouts/slideLayout391.xml" ContentType="application/vnd.openxmlformats-officedocument.presentationml.slideLayout+xml"/>
  <Override PartName="/ppt/slideLayouts/slideLayout392.xml" ContentType="application/vnd.openxmlformats-officedocument.presentationml.slideLayout+xml"/>
  <Override PartName="/ppt/slideLayouts/slideLayout393.xml" ContentType="application/vnd.openxmlformats-officedocument.presentationml.slideLayout+xml"/>
  <Override PartName="/ppt/slideLayouts/slideLayout394.xml" ContentType="application/vnd.openxmlformats-officedocument.presentationml.slideLayout+xml"/>
  <Override PartName="/ppt/theme/theme35.xml" ContentType="application/vnd.openxmlformats-officedocument.theme+xml"/>
  <Override PartName="/ppt/slideLayouts/slideLayout395.xml" ContentType="application/vnd.openxmlformats-officedocument.presentationml.slideLayout+xml"/>
  <Override PartName="/ppt/slideLayouts/slideLayout396.xml" ContentType="application/vnd.openxmlformats-officedocument.presentationml.slideLayout+xml"/>
  <Override PartName="/ppt/slideLayouts/slideLayout397.xml" ContentType="application/vnd.openxmlformats-officedocument.presentationml.slideLayout+xml"/>
  <Override PartName="/ppt/slideLayouts/slideLayout398.xml" ContentType="application/vnd.openxmlformats-officedocument.presentationml.slideLayout+xml"/>
  <Override PartName="/ppt/slideLayouts/slideLayout399.xml" ContentType="application/vnd.openxmlformats-officedocument.presentationml.slideLayout+xml"/>
  <Override PartName="/ppt/slideLayouts/slideLayout400.xml" ContentType="application/vnd.openxmlformats-officedocument.presentationml.slideLayout+xml"/>
  <Override PartName="/ppt/slideLayouts/slideLayout401.xml" ContentType="application/vnd.openxmlformats-officedocument.presentationml.slideLayout+xml"/>
  <Override PartName="/ppt/slideLayouts/slideLayout402.xml" ContentType="application/vnd.openxmlformats-officedocument.presentationml.slideLayout+xml"/>
  <Override PartName="/ppt/slideLayouts/slideLayout403.xml" ContentType="application/vnd.openxmlformats-officedocument.presentationml.slideLayout+xml"/>
  <Override PartName="/ppt/slideLayouts/slideLayout404.xml" ContentType="application/vnd.openxmlformats-officedocument.presentationml.slideLayout+xml"/>
  <Override PartName="/ppt/slideLayouts/slideLayout405.xml" ContentType="application/vnd.openxmlformats-officedocument.presentationml.slideLayout+xml"/>
  <Override PartName="/ppt/slideLayouts/slideLayout406.xml" ContentType="application/vnd.openxmlformats-officedocument.presentationml.slideLayout+xml"/>
  <Override PartName="/ppt/theme/theme36.xml" ContentType="application/vnd.openxmlformats-officedocument.theme+xml"/>
  <Override PartName="/ppt/slideLayouts/slideLayout407.xml" ContentType="application/vnd.openxmlformats-officedocument.presentationml.slideLayout+xml"/>
  <Override PartName="/ppt/slideLayouts/slideLayout408.xml" ContentType="application/vnd.openxmlformats-officedocument.presentationml.slideLayout+xml"/>
  <Override PartName="/ppt/slideLayouts/slideLayout409.xml" ContentType="application/vnd.openxmlformats-officedocument.presentationml.slideLayout+xml"/>
  <Override PartName="/ppt/slideLayouts/slideLayout410.xml" ContentType="application/vnd.openxmlformats-officedocument.presentationml.slideLayout+xml"/>
  <Override PartName="/ppt/slideLayouts/slideLayout411.xml" ContentType="application/vnd.openxmlformats-officedocument.presentationml.slideLayout+xml"/>
  <Override PartName="/ppt/slideLayouts/slideLayout412.xml" ContentType="application/vnd.openxmlformats-officedocument.presentationml.slideLayout+xml"/>
  <Override PartName="/ppt/slideLayouts/slideLayout413.xml" ContentType="application/vnd.openxmlformats-officedocument.presentationml.slideLayout+xml"/>
  <Override PartName="/ppt/slideLayouts/slideLayout414.xml" ContentType="application/vnd.openxmlformats-officedocument.presentationml.slideLayout+xml"/>
  <Override PartName="/ppt/slideLayouts/slideLayout415.xml" ContentType="application/vnd.openxmlformats-officedocument.presentationml.slideLayout+xml"/>
  <Override PartName="/ppt/slideLayouts/slideLayout416.xml" ContentType="application/vnd.openxmlformats-officedocument.presentationml.slideLayout+xml"/>
  <Override PartName="/ppt/slideLayouts/slideLayout417.xml" ContentType="application/vnd.openxmlformats-officedocument.presentationml.slideLayout+xml"/>
  <Override PartName="/ppt/slideLayouts/slideLayout418.xml" ContentType="application/vnd.openxmlformats-officedocument.presentationml.slideLayout+xml"/>
  <Override PartName="/ppt/theme/theme37.xml" ContentType="application/vnd.openxmlformats-officedocument.theme+xml"/>
  <Override PartName="/ppt/slideLayouts/slideLayout419.xml" ContentType="application/vnd.openxmlformats-officedocument.presentationml.slideLayout+xml"/>
  <Override PartName="/ppt/slideLayouts/slideLayout420.xml" ContentType="application/vnd.openxmlformats-officedocument.presentationml.slideLayout+xml"/>
  <Override PartName="/ppt/slideLayouts/slideLayout421.xml" ContentType="application/vnd.openxmlformats-officedocument.presentationml.slideLayout+xml"/>
  <Override PartName="/ppt/slideLayouts/slideLayout422.xml" ContentType="application/vnd.openxmlformats-officedocument.presentationml.slideLayout+xml"/>
  <Override PartName="/ppt/slideLayouts/slideLayout423.xml" ContentType="application/vnd.openxmlformats-officedocument.presentationml.slideLayout+xml"/>
  <Override PartName="/ppt/slideLayouts/slideLayout424.xml" ContentType="application/vnd.openxmlformats-officedocument.presentationml.slideLayout+xml"/>
  <Override PartName="/ppt/slideLayouts/slideLayout425.xml" ContentType="application/vnd.openxmlformats-officedocument.presentationml.slideLayout+xml"/>
  <Override PartName="/ppt/slideLayouts/slideLayout426.xml" ContentType="application/vnd.openxmlformats-officedocument.presentationml.slideLayout+xml"/>
  <Override PartName="/ppt/slideLayouts/slideLayout427.xml" ContentType="application/vnd.openxmlformats-officedocument.presentationml.slideLayout+xml"/>
  <Override PartName="/ppt/slideLayouts/slideLayout428.xml" ContentType="application/vnd.openxmlformats-officedocument.presentationml.slideLayout+xml"/>
  <Override PartName="/ppt/slideLayouts/slideLayout429.xml" ContentType="application/vnd.openxmlformats-officedocument.presentationml.slideLayout+xml"/>
  <Override PartName="/ppt/slideLayouts/slideLayout430.xml" ContentType="application/vnd.openxmlformats-officedocument.presentationml.slideLayout+xml"/>
  <Override PartName="/ppt/theme/theme38.xml" ContentType="application/vnd.openxmlformats-officedocument.theme+xml"/>
  <Override PartName="/ppt/slideLayouts/slideLayout431.xml" ContentType="application/vnd.openxmlformats-officedocument.presentationml.slideLayout+xml"/>
  <Override PartName="/ppt/slideLayouts/slideLayout432.xml" ContentType="application/vnd.openxmlformats-officedocument.presentationml.slideLayout+xml"/>
  <Override PartName="/ppt/slideLayouts/slideLayout433.xml" ContentType="application/vnd.openxmlformats-officedocument.presentationml.slideLayout+xml"/>
  <Override PartName="/ppt/slideLayouts/slideLayout434.xml" ContentType="application/vnd.openxmlformats-officedocument.presentationml.slideLayout+xml"/>
  <Override PartName="/ppt/slideLayouts/slideLayout435.xml" ContentType="application/vnd.openxmlformats-officedocument.presentationml.slideLayout+xml"/>
  <Override PartName="/ppt/slideLayouts/slideLayout436.xml" ContentType="application/vnd.openxmlformats-officedocument.presentationml.slideLayout+xml"/>
  <Override PartName="/ppt/slideLayouts/slideLayout437.xml" ContentType="application/vnd.openxmlformats-officedocument.presentationml.slideLayout+xml"/>
  <Override PartName="/ppt/slideLayouts/slideLayout438.xml" ContentType="application/vnd.openxmlformats-officedocument.presentationml.slideLayout+xml"/>
  <Override PartName="/ppt/slideLayouts/slideLayout439.xml" ContentType="application/vnd.openxmlformats-officedocument.presentationml.slideLayout+xml"/>
  <Override PartName="/ppt/slideLayouts/slideLayout440.xml" ContentType="application/vnd.openxmlformats-officedocument.presentationml.slideLayout+xml"/>
  <Override PartName="/ppt/slideLayouts/slideLayout441.xml" ContentType="application/vnd.openxmlformats-officedocument.presentationml.slideLayout+xml"/>
  <Override PartName="/ppt/slideLayouts/slideLayout442.xml" ContentType="application/vnd.openxmlformats-officedocument.presentationml.slideLayout+xml"/>
  <Override PartName="/ppt/theme/theme39.xml" ContentType="application/vnd.openxmlformats-officedocument.theme+xml"/>
  <Override PartName="/ppt/slideLayouts/slideLayout443.xml" ContentType="application/vnd.openxmlformats-officedocument.presentationml.slideLayout+xml"/>
  <Override PartName="/ppt/slideLayouts/slideLayout444.xml" ContentType="application/vnd.openxmlformats-officedocument.presentationml.slideLayout+xml"/>
  <Override PartName="/ppt/slideLayouts/slideLayout445.xml" ContentType="application/vnd.openxmlformats-officedocument.presentationml.slideLayout+xml"/>
  <Override PartName="/ppt/slideLayouts/slideLayout446.xml" ContentType="application/vnd.openxmlformats-officedocument.presentationml.slideLayout+xml"/>
  <Override PartName="/ppt/slideLayouts/slideLayout447.xml" ContentType="application/vnd.openxmlformats-officedocument.presentationml.slideLayout+xml"/>
  <Override PartName="/ppt/slideLayouts/slideLayout448.xml" ContentType="application/vnd.openxmlformats-officedocument.presentationml.slideLayout+xml"/>
  <Override PartName="/ppt/slideLayouts/slideLayout449.xml" ContentType="application/vnd.openxmlformats-officedocument.presentationml.slideLayout+xml"/>
  <Override PartName="/ppt/slideLayouts/slideLayout450.xml" ContentType="application/vnd.openxmlformats-officedocument.presentationml.slideLayout+xml"/>
  <Override PartName="/ppt/slideLayouts/slideLayout451.xml" ContentType="application/vnd.openxmlformats-officedocument.presentationml.slideLayout+xml"/>
  <Override PartName="/ppt/slideLayouts/slideLayout452.xml" ContentType="application/vnd.openxmlformats-officedocument.presentationml.slideLayout+xml"/>
  <Override PartName="/ppt/slideLayouts/slideLayout453.xml" ContentType="application/vnd.openxmlformats-officedocument.presentationml.slideLayout+xml"/>
  <Override PartName="/ppt/slideLayouts/slideLayout454.xml" ContentType="application/vnd.openxmlformats-officedocument.presentationml.slideLayout+xml"/>
  <Override PartName="/ppt/theme/theme40.xml" ContentType="application/vnd.openxmlformats-officedocument.theme+xml"/>
  <Override PartName="/ppt/slideLayouts/slideLayout455.xml" ContentType="application/vnd.openxmlformats-officedocument.presentationml.slideLayout+xml"/>
  <Override PartName="/ppt/slideLayouts/slideLayout456.xml" ContentType="application/vnd.openxmlformats-officedocument.presentationml.slideLayout+xml"/>
  <Override PartName="/ppt/slideLayouts/slideLayout457.xml" ContentType="application/vnd.openxmlformats-officedocument.presentationml.slideLayout+xml"/>
  <Override PartName="/ppt/slideLayouts/slideLayout458.xml" ContentType="application/vnd.openxmlformats-officedocument.presentationml.slideLayout+xml"/>
  <Override PartName="/ppt/slideLayouts/slideLayout459.xml" ContentType="application/vnd.openxmlformats-officedocument.presentationml.slideLayout+xml"/>
  <Override PartName="/ppt/slideLayouts/slideLayout460.xml" ContentType="application/vnd.openxmlformats-officedocument.presentationml.slideLayout+xml"/>
  <Override PartName="/ppt/slideLayouts/slideLayout461.xml" ContentType="application/vnd.openxmlformats-officedocument.presentationml.slideLayout+xml"/>
  <Override PartName="/ppt/slideLayouts/slideLayout462.xml" ContentType="application/vnd.openxmlformats-officedocument.presentationml.slideLayout+xml"/>
  <Override PartName="/ppt/slideLayouts/slideLayout463.xml" ContentType="application/vnd.openxmlformats-officedocument.presentationml.slideLayout+xml"/>
  <Override PartName="/ppt/slideLayouts/slideLayout464.xml" ContentType="application/vnd.openxmlformats-officedocument.presentationml.slideLayout+xml"/>
  <Override PartName="/ppt/slideLayouts/slideLayout465.xml" ContentType="application/vnd.openxmlformats-officedocument.presentationml.slideLayout+xml"/>
  <Override PartName="/ppt/slideLayouts/slideLayout466.xml" ContentType="application/vnd.openxmlformats-officedocument.presentationml.slideLayout+xml"/>
  <Override PartName="/ppt/theme/theme41.xml" ContentType="application/vnd.openxmlformats-officedocument.theme+xml"/>
  <Override PartName="/ppt/slideLayouts/slideLayout467.xml" ContentType="application/vnd.openxmlformats-officedocument.presentationml.slideLayout+xml"/>
  <Override PartName="/ppt/slideLayouts/slideLayout468.xml" ContentType="application/vnd.openxmlformats-officedocument.presentationml.slideLayout+xml"/>
  <Override PartName="/ppt/slideLayouts/slideLayout469.xml" ContentType="application/vnd.openxmlformats-officedocument.presentationml.slideLayout+xml"/>
  <Override PartName="/ppt/slideLayouts/slideLayout470.xml" ContentType="application/vnd.openxmlformats-officedocument.presentationml.slideLayout+xml"/>
  <Override PartName="/ppt/slideLayouts/slideLayout471.xml" ContentType="application/vnd.openxmlformats-officedocument.presentationml.slideLayout+xml"/>
  <Override PartName="/ppt/slideLayouts/slideLayout472.xml" ContentType="application/vnd.openxmlformats-officedocument.presentationml.slideLayout+xml"/>
  <Override PartName="/ppt/slideLayouts/slideLayout473.xml" ContentType="application/vnd.openxmlformats-officedocument.presentationml.slideLayout+xml"/>
  <Override PartName="/ppt/slideLayouts/slideLayout474.xml" ContentType="application/vnd.openxmlformats-officedocument.presentationml.slideLayout+xml"/>
  <Override PartName="/ppt/slideLayouts/slideLayout475.xml" ContentType="application/vnd.openxmlformats-officedocument.presentationml.slideLayout+xml"/>
  <Override PartName="/ppt/slideLayouts/slideLayout476.xml" ContentType="application/vnd.openxmlformats-officedocument.presentationml.slideLayout+xml"/>
  <Override PartName="/ppt/slideLayouts/slideLayout477.xml" ContentType="application/vnd.openxmlformats-officedocument.presentationml.slideLayout+xml"/>
  <Override PartName="/ppt/slideLayouts/slideLayout478.xml" ContentType="application/vnd.openxmlformats-officedocument.presentationml.slideLayout+xml"/>
  <Override PartName="/ppt/theme/theme42.xml" ContentType="application/vnd.openxmlformats-officedocument.theme+xml"/>
  <Override PartName="/ppt/slideLayouts/slideLayout479.xml" ContentType="application/vnd.openxmlformats-officedocument.presentationml.slideLayout+xml"/>
  <Override PartName="/ppt/slideLayouts/slideLayout480.xml" ContentType="application/vnd.openxmlformats-officedocument.presentationml.slideLayout+xml"/>
  <Override PartName="/ppt/slideLayouts/slideLayout481.xml" ContentType="application/vnd.openxmlformats-officedocument.presentationml.slideLayout+xml"/>
  <Override PartName="/ppt/slideLayouts/slideLayout482.xml" ContentType="application/vnd.openxmlformats-officedocument.presentationml.slideLayout+xml"/>
  <Override PartName="/ppt/slideLayouts/slideLayout483.xml" ContentType="application/vnd.openxmlformats-officedocument.presentationml.slideLayout+xml"/>
  <Override PartName="/ppt/slideLayouts/slideLayout484.xml" ContentType="application/vnd.openxmlformats-officedocument.presentationml.slideLayout+xml"/>
  <Override PartName="/ppt/slideLayouts/slideLayout485.xml" ContentType="application/vnd.openxmlformats-officedocument.presentationml.slideLayout+xml"/>
  <Override PartName="/ppt/slideLayouts/slideLayout486.xml" ContentType="application/vnd.openxmlformats-officedocument.presentationml.slideLayout+xml"/>
  <Override PartName="/ppt/slideLayouts/slideLayout487.xml" ContentType="application/vnd.openxmlformats-officedocument.presentationml.slideLayout+xml"/>
  <Override PartName="/ppt/slideLayouts/slideLayout488.xml" ContentType="application/vnd.openxmlformats-officedocument.presentationml.slideLayout+xml"/>
  <Override PartName="/ppt/slideLayouts/slideLayout489.xml" ContentType="application/vnd.openxmlformats-officedocument.presentationml.slideLayout+xml"/>
  <Override PartName="/ppt/slideLayouts/slideLayout490.xml" ContentType="application/vnd.openxmlformats-officedocument.presentationml.slideLayout+xml"/>
  <Override PartName="/ppt/theme/theme43.xml" ContentType="application/vnd.openxmlformats-officedocument.theme+xml"/>
  <Override PartName="/ppt/slideLayouts/slideLayout491.xml" ContentType="application/vnd.openxmlformats-officedocument.presentationml.slideLayout+xml"/>
  <Override PartName="/ppt/slideLayouts/slideLayout492.xml" ContentType="application/vnd.openxmlformats-officedocument.presentationml.slideLayout+xml"/>
  <Override PartName="/ppt/slideLayouts/slideLayout493.xml" ContentType="application/vnd.openxmlformats-officedocument.presentationml.slideLayout+xml"/>
  <Override PartName="/ppt/slideLayouts/slideLayout494.xml" ContentType="application/vnd.openxmlformats-officedocument.presentationml.slideLayout+xml"/>
  <Override PartName="/ppt/slideLayouts/slideLayout495.xml" ContentType="application/vnd.openxmlformats-officedocument.presentationml.slideLayout+xml"/>
  <Override PartName="/ppt/slideLayouts/slideLayout496.xml" ContentType="application/vnd.openxmlformats-officedocument.presentationml.slideLayout+xml"/>
  <Override PartName="/ppt/slideLayouts/slideLayout497.xml" ContentType="application/vnd.openxmlformats-officedocument.presentationml.slideLayout+xml"/>
  <Override PartName="/ppt/slideLayouts/slideLayout498.xml" ContentType="application/vnd.openxmlformats-officedocument.presentationml.slideLayout+xml"/>
  <Override PartName="/ppt/slideLayouts/slideLayout499.xml" ContentType="application/vnd.openxmlformats-officedocument.presentationml.slideLayout+xml"/>
  <Override PartName="/ppt/slideLayouts/slideLayout500.xml" ContentType="application/vnd.openxmlformats-officedocument.presentationml.slideLayout+xml"/>
  <Override PartName="/ppt/slideLayouts/slideLayout501.xml" ContentType="application/vnd.openxmlformats-officedocument.presentationml.slideLayout+xml"/>
  <Override PartName="/ppt/slideLayouts/slideLayout502.xml" ContentType="application/vnd.openxmlformats-officedocument.presentationml.slideLayout+xml"/>
  <Override PartName="/ppt/theme/theme44.xml" ContentType="application/vnd.openxmlformats-officedocument.theme+xml"/>
  <Override PartName="/ppt/slideLayouts/slideLayout503.xml" ContentType="application/vnd.openxmlformats-officedocument.presentationml.slideLayout+xml"/>
  <Override PartName="/ppt/slideLayouts/slideLayout504.xml" ContentType="application/vnd.openxmlformats-officedocument.presentationml.slideLayout+xml"/>
  <Override PartName="/ppt/slideLayouts/slideLayout505.xml" ContentType="application/vnd.openxmlformats-officedocument.presentationml.slideLayout+xml"/>
  <Override PartName="/ppt/slideLayouts/slideLayout506.xml" ContentType="application/vnd.openxmlformats-officedocument.presentationml.slideLayout+xml"/>
  <Override PartName="/ppt/slideLayouts/slideLayout507.xml" ContentType="application/vnd.openxmlformats-officedocument.presentationml.slideLayout+xml"/>
  <Override PartName="/ppt/slideLayouts/slideLayout508.xml" ContentType="application/vnd.openxmlformats-officedocument.presentationml.slideLayout+xml"/>
  <Override PartName="/ppt/slideLayouts/slideLayout509.xml" ContentType="application/vnd.openxmlformats-officedocument.presentationml.slideLayout+xml"/>
  <Override PartName="/ppt/slideLayouts/slideLayout510.xml" ContentType="application/vnd.openxmlformats-officedocument.presentationml.slideLayout+xml"/>
  <Override PartName="/ppt/slideLayouts/slideLayout511.xml" ContentType="application/vnd.openxmlformats-officedocument.presentationml.slideLayout+xml"/>
  <Override PartName="/ppt/slideLayouts/slideLayout512.xml" ContentType="application/vnd.openxmlformats-officedocument.presentationml.slideLayout+xml"/>
  <Override PartName="/ppt/slideLayouts/slideLayout513.xml" ContentType="application/vnd.openxmlformats-officedocument.presentationml.slideLayout+xml"/>
  <Override PartName="/ppt/slideLayouts/slideLayout514.xml" ContentType="application/vnd.openxmlformats-officedocument.presentationml.slideLayout+xml"/>
  <Override PartName="/ppt/theme/theme45.xml" ContentType="application/vnd.openxmlformats-officedocument.theme+xml"/>
  <Override PartName="/ppt/slideLayouts/slideLayout515.xml" ContentType="application/vnd.openxmlformats-officedocument.presentationml.slideLayout+xml"/>
  <Override PartName="/ppt/slideLayouts/slideLayout516.xml" ContentType="application/vnd.openxmlformats-officedocument.presentationml.slideLayout+xml"/>
  <Override PartName="/ppt/slideLayouts/slideLayout517.xml" ContentType="application/vnd.openxmlformats-officedocument.presentationml.slideLayout+xml"/>
  <Override PartName="/ppt/slideLayouts/slideLayout518.xml" ContentType="application/vnd.openxmlformats-officedocument.presentationml.slideLayout+xml"/>
  <Override PartName="/ppt/slideLayouts/slideLayout519.xml" ContentType="application/vnd.openxmlformats-officedocument.presentationml.slideLayout+xml"/>
  <Override PartName="/ppt/slideLayouts/slideLayout520.xml" ContentType="application/vnd.openxmlformats-officedocument.presentationml.slideLayout+xml"/>
  <Override PartName="/ppt/slideLayouts/slideLayout521.xml" ContentType="application/vnd.openxmlformats-officedocument.presentationml.slideLayout+xml"/>
  <Override PartName="/ppt/slideLayouts/slideLayout522.xml" ContentType="application/vnd.openxmlformats-officedocument.presentationml.slideLayout+xml"/>
  <Override PartName="/ppt/slideLayouts/slideLayout523.xml" ContentType="application/vnd.openxmlformats-officedocument.presentationml.slideLayout+xml"/>
  <Override PartName="/ppt/slideLayouts/slideLayout524.xml" ContentType="application/vnd.openxmlformats-officedocument.presentationml.slideLayout+xml"/>
  <Override PartName="/ppt/slideLayouts/slideLayout525.xml" ContentType="application/vnd.openxmlformats-officedocument.presentationml.slideLayout+xml"/>
  <Override PartName="/ppt/slideLayouts/slideLayout526.xml" ContentType="application/vnd.openxmlformats-officedocument.presentationml.slideLayout+xml"/>
  <Override PartName="/ppt/theme/theme46.xml" ContentType="application/vnd.openxmlformats-officedocument.theme+xml"/>
  <Override PartName="/ppt/slideLayouts/slideLayout527.xml" ContentType="application/vnd.openxmlformats-officedocument.presentationml.slideLayout+xml"/>
  <Override PartName="/ppt/slideLayouts/slideLayout528.xml" ContentType="application/vnd.openxmlformats-officedocument.presentationml.slideLayout+xml"/>
  <Override PartName="/ppt/slideLayouts/slideLayout529.xml" ContentType="application/vnd.openxmlformats-officedocument.presentationml.slideLayout+xml"/>
  <Override PartName="/ppt/slideLayouts/slideLayout530.xml" ContentType="application/vnd.openxmlformats-officedocument.presentationml.slideLayout+xml"/>
  <Override PartName="/ppt/slideLayouts/slideLayout531.xml" ContentType="application/vnd.openxmlformats-officedocument.presentationml.slideLayout+xml"/>
  <Override PartName="/ppt/slideLayouts/slideLayout532.xml" ContentType="application/vnd.openxmlformats-officedocument.presentationml.slideLayout+xml"/>
  <Override PartName="/ppt/slideLayouts/slideLayout533.xml" ContentType="application/vnd.openxmlformats-officedocument.presentationml.slideLayout+xml"/>
  <Override PartName="/ppt/slideLayouts/slideLayout534.xml" ContentType="application/vnd.openxmlformats-officedocument.presentationml.slideLayout+xml"/>
  <Override PartName="/ppt/slideLayouts/slideLayout535.xml" ContentType="application/vnd.openxmlformats-officedocument.presentationml.slideLayout+xml"/>
  <Override PartName="/ppt/slideLayouts/slideLayout536.xml" ContentType="application/vnd.openxmlformats-officedocument.presentationml.slideLayout+xml"/>
  <Override PartName="/ppt/slideLayouts/slideLayout537.xml" ContentType="application/vnd.openxmlformats-officedocument.presentationml.slideLayout+xml"/>
  <Override PartName="/ppt/slideLayouts/slideLayout538.xml" ContentType="application/vnd.openxmlformats-officedocument.presentationml.slideLayout+xml"/>
  <Override PartName="/ppt/theme/theme47.xml" ContentType="application/vnd.openxmlformats-officedocument.theme+xml"/>
  <Override PartName="/ppt/slideLayouts/slideLayout539.xml" ContentType="application/vnd.openxmlformats-officedocument.presentationml.slideLayout+xml"/>
  <Override PartName="/ppt/slideLayouts/slideLayout540.xml" ContentType="application/vnd.openxmlformats-officedocument.presentationml.slideLayout+xml"/>
  <Override PartName="/ppt/slideLayouts/slideLayout541.xml" ContentType="application/vnd.openxmlformats-officedocument.presentationml.slideLayout+xml"/>
  <Override PartName="/ppt/slideLayouts/slideLayout542.xml" ContentType="application/vnd.openxmlformats-officedocument.presentationml.slideLayout+xml"/>
  <Override PartName="/ppt/slideLayouts/slideLayout543.xml" ContentType="application/vnd.openxmlformats-officedocument.presentationml.slideLayout+xml"/>
  <Override PartName="/ppt/slideLayouts/slideLayout544.xml" ContentType="application/vnd.openxmlformats-officedocument.presentationml.slideLayout+xml"/>
  <Override PartName="/ppt/slideLayouts/slideLayout545.xml" ContentType="application/vnd.openxmlformats-officedocument.presentationml.slideLayout+xml"/>
  <Override PartName="/ppt/slideLayouts/slideLayout546.xml" ContentType="application/vnd.openxmlformats-officedocument.presentationml.slideLayout+xml"/>
  <Override PartName="/ppt/slideLayouts/slideLayout547.xml" ContentType="application/vnd.openxmlformats-officedocument.presentationml.slideLayout+xml"/>
  <Override PartName="/ppt/slideLayouts/slideLayout548.xml" ContentType="application/vnd.openxmlformats-officedocument.presentationml.slideLayout+xml"/>
  <Override PartName="/ppt/slideLayouts/slideLayout549.xml" ContentType="application/vnd.openxmlformats-officedocument.presentationml.slideLayout+xml"/>
  <Override PartName="/ppt/slideLayouts/slideLayout550.xml" ContentType="application/vnd.openxmlformats-officedocument.presentationml.slideLayout+xml"/>
  <Override PartName="/ppt/theme/theme48.xml" ContentType="application/vnd.openxmlformats-officedocument.theme+xml"/>
  <Override PartName="/ppt/slideLayouts/slideLayout551.xml" ContentType="application/vnd.openxmlformats-officedocument.presentationml.slideLayout+xml"/>
  <Override PartName="/ppt/slideLayouts/slideLayout552.xml" ContentType="application/vnd.openxmlformats-officedocument.presentationml.slideLayout+xml"/>
  <Override PartName="/ppt/slideLayouts/slideLayout553.xml" ContentType="application/vnd.openxmlformats-officedocument.presentationml.slideLayout+xml"/>
  <Override PartName="/ppt/slideLayouts/slideLayout554.xml" ContentType="application/vnd.openxmlformats-officedocument.presentationml.slideLayout+xml"/>
  <Override PartName="/ppt/slideLayouts/slideLayout555.xml" ContentType="application/vnd.openxmlformats-officedocument.presentationml.slideLayout+xml"/>
  <Override PartName="/ppt/slideLayouts/slideLayout556.xml" ContentType="application/vnd.openxmlformats-officedocument.presentationml.slideLayout+xml"/>
  <Override PartName="/ppt/slideLayouts/slideLayout557.xml" ContentType="application/vnd.openxmlformats-officedocument.presentationml.slideLayout+xml"/>
  <Override PartName="/ppt/slideLayouts/slideLayout558.xml" ContentType="application/vnd.openxmlformats-officedocument.presentationml.slideLayout+xml"/>
  <Override PartName="/ppt/slideLayouts/slideLayout559.xml" ContentType="application/vnd.openxmlformats-officedocument.presentationml.slideLayout+xml"/>
  <Override PartName="/ppt/slideLayouts/slideLayout560.xml" ContentType="application/vnd.openxmlformats-officedocument.presentationml.slideLayout+xml"/>
  <Override PartName="/ppt/slideLayouts/slideLayout561.xml" ContentType="application/vnd.openxmlformats-officedocument.presentationml.slideLayout+xml"/>
  <Override PartName="/ppt/slideLayouts/slideLayout562.xml" ContentType="application/vnd.openxmlformats-officedocument.presentationml.slideLayout+xml"/>
  <Override PartName="/ppt/theme/theme49.xml" ContentType="application/vnd.openxmlformats-officedocument.theme+xml"/>
  <Override PartName="/ppt/slideLayouts/slideLayout563.xml" ContentType="application/vnd.openxmlformats-officedocument.presentationml.slideLayout+xml"/>
  <Override PartName="/ppt/slideLayouts/slideLayout564.xml" ContentType="application/vnd.openxmlformats-officedocument.presentationml.slideLayout+xml"/>
  <Override PartName="/ppt/slideLayouts/slideLayout565.xml" ContentType="application/vnd.openxmlformats-officedocument.presentationml.slideLayout+xml"/>
  <Override PartName="/ppt/slideLayouts/slideLayout566.xml" ContentType="application/vnd.openxmlformats-officedocument.presentationml.slideLayout+xml"/>
  <Override PartName="/ppt/slideLayouts/slideLayout567.xml" ContentType="application/vnd.openxmlformats-officedocument.presentationml.slideLayout+xml"/>
  <Override PartName="/ppt/slideLayouts/slideLayout568.xml" ContentType="application/vnd.openxmlformats-officedocument.presentationml.slideLayout+xml"/>
  <Override PartName="/ppt/slideLayouts/slideLayout569.xml" ContentType="application/vnd.openxmlformats-officedocument.presentationml.slideLayout+xml"/>
  <Override PartName="/ppt/slideLayouts/slideLayout570.xml" ContentType="application/vnd.openxmlformats-officedocument.presentationml.slideLayout+xml"/>
  <Override PartName="/ppt/slideLayouts/slideLayout571.xml" ContentType="application/vnd.openxmlformats-officedocument.presentationml.slideLayout+xml"/>
  <Override PartName="/ppt/slideLayouts/slideLayout572.xml" ContentType="application/vnd.openxmlformats-officedocument.presentationml.slideLayout+xml"/>
  <Override PartName="/ppt/slideLayouts/slideLayout573.xml" ContentType="application/vnd.openxmlformats-officedocument.presentationml.slideLayout+xml"/>
  <Override PartName="/ppt/slideLayouts/slideLayout574.xml" ContentType="application/vnd.openxmlformats-officedocument.presentationml.slideLayout+xml"/>
  <Override PartName="/ppt/theme/theme50.xml" ContentType="application/vnd.openxmlformats-officedocument.theme+xml"/>
  <Override PartName="/ppt/slideLayouts/slideLayout575.xml" ContentType="application/vnd.openxmlformats-officedocument.presentationml.slideLayout+xml"/>
  <Override PartName="/ppt/slideLayouts/slideLayout576.xml" ContentType="application/vnd.openxmlformats-officedocument.presentationml.slideLayout+xml"/>
  <Override PartName="/ppt/slideLayouts/slideLayout577.xml" ContentType="application/vnd.openxmlformats-officedocument.presentationml.slideLayout+xml"/>
  <Override PartName="/ppt/slideLayouts/slideLayout578.xml" ContentType="application/vnd.openxmlformats-officedocument.presentationml.slideLayout+xml"/>
  <Override PartName="/ppt/slideLayouts/slideLayout579.xml" ContentType="application/vnd.openxmlformats-officedocument.presentationml.slideLayout+xml"/>
  <Override PartName="/ppt/slideLayouts/slideLayout580.xml" ContentType="application/vnd.openxmlformats-officedocument.presentationml.slideLayout+xml"/>
  <Override PartName="/ppt/slideLayouts/slideLayout581.xml" ContentType="application/vnd.openxmlformats-officedocument.presentationml.slideLayout+xml"/>
  <Override PartName="/ppt/slideLayouts/slideLayout582.xml" ContentType="application/vnd.openxmlformats-officedocument.presentationml.slideLayout+xml"/>
  <Override PartName="/ppt/slideLayouts/slideLayout583.xml" ContentType="application/vnd.openxmlformats-officedocument.presentationml.slideLayout+xml"/>
  <Override PartName="/ppt/slideLayouts/slideLayout584.xml" ContentType="application/vnd.openxmlformats-officedocument.presentationml.slideLayout+xml"/>
  <Override PartName="/ppt/slideLayouts/slideLayout585.xml" ContentType="application/vnd.openxmlformats-officedocument.presentationml.slideLayout+xml"/>
  <Override PartName="/ppt/slideLayouts/slideLayout586.xml" ContentType="application/vnd.openxmlformats-officedocument.presentationml.slideLayout+xml"/>
  <Override PartName="/ppt/theme/theme51.xml" ContentType="application/vnd.openxmlformats-officedocument.theme+xml"/>
  <Override PartName="/ppt/slideLayouts/slideLayout587.xml" ContentType="application/vnd.openxmlformats-officedocument.presentationml.slideLayout+xml"/>
  <Override PartName="/ppt/slideLayouts/slideLayout588.xml" ContentType="application/vnd.openxmlformats-officedocument.presentationml.slideLayout+xml"/>
  <Override PartName="/ppt/slideLayouts/slideLayout589.xml" ContentType="application/vnd.openxmlformats-officedocument.presentationml.slideLayout+xml"/>
  <Override PartName="/ppt/slideLayouts/slideLayout590.xml" ContentType="application/vnd.openxmlformats-officedocument.presentationml.slideLayout+xml"/>
  <Override PartName="/ppt/slideLayouts/slideLayout591.xml" ContentType="application/vnd.openxmlformats-officedocument.presentationml.slideLayout+xml"/>
  <Override PartName="/ppt/slideLayouts/slideLayout592.xml" ContentType="application/vnd.openxmlformats-officedocument.presentationml.slideLayout+xml"/>
  <Override PartName="/ppt/slideLayouts/slideLayout593.xml" ContentType="application/vnd.openxmlformats-officedocument.presentationml.slideLayout+xml"/>
  <Override PartName="/ppt/slideLayouts/slideLayout594.xml" ContentType="application/vnd.openxmlformats-officedocument.presentationml.slideLayout+xml"/>
  <Override PartName="/ppt/slideLayouts/slideLayout595.xml" ContentType="application/vnd.openxmlformats-officedocument.presentationml.slideLayout+xml"/>
  <Override PartName="/ppt/slideLayouts/slideLayout596.xml" ContentType="application/vnd.openxmlformats-officedocument.presentationml.slideLayout+xml"/>
  <Override PartName="/ppt/slideLayouts/slideLayout597.xml" ContentType="application/vnd.openxmlformats-officedocument.presentationml.slideLayout+xml"/>
  <Override PartName="/ppt/slideLayouts/slideLayout598.xml" ContentType="application/vnd.openxmlformats-officedocument.presentationml.slideLayout+xml"/>
  <Override PartName="/ppt/theme/theme52.xml" ContentType="application/vnd.openxmlformats-officedocument.theme+xml"/>
  <Override PartName="/ppt/slideLayouts/slideLayout599.xml" ContentType="application/vnd.openxmlformats-officedocument.presentationml.slideLayout+xml"/>
  <Override PartName="/ppt/slideLayouts/slideLayout600.xml" ContentType="application/vnd.openxmlformats-officedocument.presentationml.slideLayout+xml"/>
  <Override PartName="/ppt/slideLayouts/slideLayout601.xml" ContentType="application/vnd.openxmlformats-officedocument.presentationml.slideLayout+xml"/>
  <Override PartName="/ppt/slideLayouts/slideLayout602.xml" ContentType="application/vnd.openxmlformats-officedocument.presentationml.slideLayout+xml"/>
  <Override PartName="/ppt/slideLayouts/slideLayout603.xml" ContentType="application/vnd.openxmlformats-officedocument.presentationml.slideLayout+xml"/>
  <Override PartName="/ppt/slideLayouts/slideLayout604.xml" ContentType="application/vnd.openxmlformats-officedocument.presentationml.slideLayout+xml"/>
  <Override PartName="/ppt/slideLayouts/slideLayout605.xml" ContentType="application/vnd.openxmlformats-officedocument.presentationml.slideLayout+xml"/>
  <Override PartName="/ppt/slideLayouts/slideLayout606.xml" ContentType="application/vnd.openxmlformats-officedocument.presentationml.slideLayout+xml"/>
  <Override PartName="/ppt/slideLayouts/slideLayout607.xml" ContentType="application/vnd.openxmlformats-officedocument.presentationml.slideLayout+xml"/>
  <Override PartName="/ppt/slideLayouts/slideLayout608.xml" ContentType="application/vnd.openxmlformats-officedocument.presentationml.slideLayout+xml"/>
  <Override PartName="/ppt/slideLayouts/slideLayout609.xml" ContentType="application/vnd.openxmlformats-officedocument.presentationml.slideLayout+xml"/>
  <Override PartName="/ppt/slideLayouts/slideLayout610.xml" ContentType="application/vnd.openxmlformats-officedocument.presentationml.slideLayout+xml"/>
  <Override PartName="/ppt/theme/theme53.xml" ContentType="application/vnd.openxmlformats-officedocument.theme+xml"/>
  <Override PartName="/ppt/slideLayouts/slideLayout611.xml" ContentType="application/vnd.openxmlformats-officedocument.presentationml.slideLayout+xml"/>
  <Override PartName="/ppt/slideLayouts/slideLayout612.xml" ContentType="application/vnd.openxmlformats-officedocument.presentationml.slideLayout+xml"/>
  <Override PartName="/ppt/slideLayouts/slideLayout613.xml" ContentType="application/vnd.openxmlformats-officedocument.presentationml.slideLayout+xml"/>
  <Override PartName="/ppt/slideLayouts/slideLayout614.xml" ContentType="application/vnd.openxmlformats-officedocument.presentationml.slideLayout+xml"/>
  <Override PartName="/ppt/slideLayouts/slideLayout615.xml" ContentType="application/vnd.openxmlformats-officedocument.presentationml.slideLayout+xml"/>
  <Override PartName="/ppt/slideLayouts/slideLayout616.xml" ContentType="application/vnd.openxmlformats-officedocument.presentationml.slideLayout+xml"/>
  <Override PartName="/ppt/slideLayouts/slideLayout617.xml" ContentType="application/vnd.openxmlformats-officedocument.presentationml.slideLayout+xml"/>
  <Override PartName="/ppt/slideLayouts/slideLayout618.xml" ContentType="application/vnd.openxmlformats-officedocument.presentationml.slideLayout+xml"/>
  <Override PartName="/ppt/slideLayouts/slideLayout619.xml" ContentType="application/vnd.openxmlformats-officedocument.presentationml.slideLayout+xml"/>
  <Override PartName="/ppt/slideLayouts/slideLayout620.xml" ContentType="application/vnd.openxmlformats-officedocument.presentationml.slideLayout+xml"/>
  <Override PartName="/ppt/slideLayouts/slideLayout621.xml" ContentType="application/vnd.openxmlformats-officedocument.presentationml.slideLayout+xml"/>
  <Override PartName="/ppt/slideLayouts/slideLayout622.xml" ContentType="application/vnd.openxmlformats-officedocument.presentationml.slideLayout+xml"/>
  <Override PartName="/ppt/theme/theme54.xml" ContentType="application/vnd.openxmlformats-officedocument.theme+xml"/>
  <Override PartName="/ppt/slideLayouts/slideLayout623.xml" ContentType="application/vnd.openxmlformats-officedocument.presentationml.slideLayout+xml"/>
  <Override PartName="/ppt/slideLayouts/slideLayout624.xml" ContentType="application/vnd.openxmlformats-officedocument.presentationml.slideLayout+xml"/>
  <Override PartName="/ppt/slideLayouts/slideLayout625.xml" ContentType="application/vnd.openxmlformats-officedocument.presentationml.slideLayout+xml"/>
  <Override PartName="/ppt/slideLayouts/slideLayout626.xml" ContentType="application/vnd.openxmlformats-officedocument.presentationml.slideLayout+xml"/>
  <Override PartName="/ppt/slideLayouts/slideLayout627.xml" ContentType="application/vnd.openxmlformats-officedocument.presentationml.slideLayout+xml"/>
  <Override PartName="/ppt/slideLayouts/slideLayout628.xml" ContentType="application/vnd.openxmlformats-officedocument.presentationml.slideLayout+xml"/>
  <Override PartName="/ppt/slideLayouts/slideLayout629.xml" ContentType="application/vnd.openxmlformats-officedocument.presentationml.slideLayout+xml"/>
  <Override PartName="/ppt/slideLayouts/slideLayout630.xml" ContentType="application/vnd.openxmlformats-officedocument.presentationml.slideLayout+xml"/>
  <Override PartName="/ppt/slideLayouts/slideLayout631.xml" ContentType="application/vnd.openxmlformats-officedocument.presentationml.slideLayout+xml"/>
  <Override PartName="/ppt/slideLayouts/slideLayout632.xml" ContentType="application/vnd.openxmlformats-officedocument.presentationml.slideLayout+xml"/>
  <Override PartName="/ppt/slideLayouts/slideLayout633.xml" ContentType="application/vnd.openxmlformats-officedocument.presentationml.slideLayout+xml"/>
  <Override PartName="/ppt/slideLayouts/slideLayout634.xml" ContentType="application/vnd.openxmlformats-officedocument.presentationml.slideLayout+xml"/>
  <Override PartName="/ppt/theme/theme55.xml" ContentType="application/vnd.openxmlformats-officedocument.theme+xml"/>
  <Override PartName="/ppt/theme/theme5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4" r:id="rId2"/>
    <p:sldMasterId id="2147483676" r:id="rId3"/>
    <p:sldMasterId id="2147483688" r:id="rId4"/>
    <p:sldMasterId id="2147483700" r:id="rId5"/>
    <p:sldMasterId id="2147483712" r:id="rId6"/>
    <p:sldMasterId id="2147483724" r:id="rId7"/>
    <p:sldMasterId id="2147483736" r:id="rId8"/>
    <p:sldMasterId id="2147483748" r:id="rId9"/>
    <p:sldMasterId id="2147483760" r:id="rId10"/>
    <p:sldMasterId id="2147483772" r:id="rId11"/>
    <p:sldMasterId id="2147483784" r:id="rId12"/>
    <p:sldMasterId id="2147483796" r:id="rId13"/>
    <p:sldMasterId id="2147483808" r:id="rId14"/>
    <p:sldMasterId id="2147483820" r:id="rId15"/>
    <p:sldMasterId id="2147483832" r:id="rId16"/>
    <p:sldMasterId id="2147483844" r:id="rId17"/>
    <p:sldMasterId id="2147483856" r:id="rId18"/>
    <p:sldMasterId id="2147483868" r:id="rId19"/>
    <p:sldMasterId id="2147483880" r:id="rId20"/>
    <p:sldMasterId id="2147483892" r:id="rId21"/>
    <p:sldMasterId id="2147483904" r:id="rId22"/>
    <p:sldMasterId id="2147483916" r:id="rId23"/>
    <p:sldMasterId id="2147483928" r:id="rId24"/>
    <p:sldMasterId id="2147483940" r:id="rId25"/>
    <p:sldMasterId id="2147483952" r:id="rId26"/>
    <p:sldMasterId id="2147483964" r:id="rId27"/>
    <p:sldMasterId id="2147483976" r:id="rId28"/>
    <p:sldMasterId id="2147483988" r:id="rId29"/>
    <p:sldMasterId id="2147484000" r:id="rId30"/>
    <p:sldMasterId id="2147484013" r:id="rId31"/>
    <p:sldMasterId id="2147484026" r:id="rId32"/>
    <p:sldMasterId id="2147484039" r:id="rId33"/>
    <p:sldMasterId id="2147484052" r:id="rId34"/>
    <p:sldMasterId id="2147484065" r:id="rId35"/>
    <p:sldMasterId id="2147484078" r:id="rId36"/>
    <p:sldMasterId id="2147484091" r:id="rId37"/>
    <p:sldMasterId id="2147484104" r:id="rId38"/>
    <p:sldMasterId id="2147484117" r:id="rId39"/>
    <p:sldMasterId id="2147484130" r:id="rId40"/>
    <p:sldMasterId id="2147484143" r:id="rId41"/>
    <p:sldMasterId id="2147484156" r:id="rId42"/>
    <p:sldMasterId id="2147484169" r:id="rId43"/>
    <p:sldMasterId id="2147484182" r:id="rId44"/>
    <p:sldMasterId id="2147484195" r:id="rId45"/>
    <p:sldMasterId id="2147484208" r:id="rId46"/>
    <p:sldMasterId id="2147484221" r:id="rId47"/>
    <p:sldMasterId id="2147484234" r:id="rId48"/>
    <p:sldMasterId id="2147484247" r:id="rId49"/>
    <p:sldMasterId id="2147484260" r:id="rId50"/>
    <p:sldMasterId id="2147484273" r:id="rId51"/>
    <p:sldMasterId id="2147484286" r:id="rId52"/>
    <p:sldMasterId id="2147484299" r:id="rId53"/>
    <p:sldMasterId id="2147484312" r:id="rId54"/>
    <p:sldMasterId id="2147484325" r:id="rId55"/>
  </p:sldMasterIdLst>
  <p:notesMasterIdLst>
    <p:notesMasterId r:id="rId154"/>
  </p:notesMasterIdLst>
  <p:sldIdLst>
    <p:sldId id="448" r:id="rId56"/>
    <p:sldId id="450" r:id="rId57"/>
    <p:sldId id="348" r:id="rId58"/>
    <p:sldId id="418" r:id="rId59"/>
    <p:sldId id="417" r:id="rId60"/>
    <p:sldId id="349" r:id="rId61"/>
    <p:sldId id="397" r:id="rId62"/>
    <p:sldId id="398" r:id="rId63"/>
    <p:sldId id="399" r:id="rId64"/>
    <p:sldId id="401" r:id="rId65"/>
    <p:sldId id="404" r:id="rId66"/>
    <p:sldId id="405" r:id="rId67"/>
    <p:sldId id="352" r:id="rId68"/>
    <p:sldId id="353" r:id="rId69"/>
    <p:sldId id="357" r:id="rId70"/>
    <p:sldId id="358" r:id="rId71"/>
    <p:sldId id="359" r:id="rId72"/>
    <p:sldId id="362" r:id="rId73"/>
    <p:sldId id="420" r:id="rId74"/>
    <p:sldId id="363" r:id="rId75"/>
    <p:sldId id="364" r:id="rId76"/>
    <p:sldId id="366" r:id="rId77"/>
    <p:sldId id="421" r:id="rId78"/>
    <p:sldId id="422" r:id="rId79"/>
    <p:sldId id="441" r:id="rId80"/>
    <p:sldId id="442" r:id="rId81"/>
    <p:sldId id="443" r:id="rId82"/>
    <p:sldId id="444" r:id="rId83"/>
    <p:sldId id="446" r:id="rId84"/>
    <p:sldId id="447" r:id="rId85"/>
    <p:sldId id="423" r:id="rId86"/>
    <p:sldId id="382" r:id="rId87"/>
    <p:sldId id="383" r:id="rId88"/>
    <p:sldId id="384" r:id="rId89"/>
    <p:sldId id="415" r:id="rId90"/>
    <p:sldId id="392" r:id="rId91"/>
    <p:sldId id="393" r:id="rId92"/>
    <p:sldId id="394" r:id="rId93"/>
    <p:sldId id="395" r:id="rId94"/>
    <p:sldId id="396" r:id="rId95"/>
    <p:sldId id="451" r:id="rId96"/>
    <p:sldId id="453" r:id="rId97"/>
    <p:sldId id="456" r:id="rId98"/>
    <p:sldId id="458" r:id="rId99"/>
    <p:sldId id="460" r:id="rId100"/>
    <p:sldId id="462" r:id="rId101"/>
    <p:sldId id="464" r:id="rId102"/>
    <p:sldId id="466" r:id="rId103"/>
    <p:sldId id="468" r:id="rId104"/>
    <p:sldId id="470" r:id="rId105"/>
    <p:sldId id="472" r:id="rId106"/>
    <p:sldId id="474" r:id="rId107"/>
    <p:sldId id="476" r:id="rId108"/>
    <p:sldId id="478" r:id="rId109"/>
    <p:sldId id="480" r:id="rId110"/>
    <p:sldId id="482" r:id="rId111"/>
    <p:sldId id="484" r:id="rId112"/>
    <p:sldId id="486" r:id="rId113"/>
    <p:sldId id="488" r:id="rId114"/>
    <p:sldId id="490" r:id="rId115"/>
    <p:sldId id="492" r:id="rId116"/>
    <p:sldId id="494" r:id="rId117"/>
    <p:sldId id="495" r:id="rId118"/>
    <p:sldId id="497" r:id="rId119"/>
    <p:sldId id="499" r:id="rId120"/>
    <p:sldId id="501" r:id="rId121"/>
    <p:sldId id="503" r:id="rId122"/>
    <p:sldId id="505" r:id="rId123"/>
    <p:sldId id="507" r:id="rId124"/>
    <p:sldId id="509" r:id="rId125"/>
    <p:sldId id="511" r:id="rId126"/>
    <p:sldId id="512" r:id="rId127"/>
    <p:sldId id="514" r:id="rId128"/>
    <p:sldId id="516" r:id="rId129"/>
    <p:sldId id="518" r:id="rId130"/>
    <p:sldId id="520" r:id="rId131"/>
    <p:sldId id="522" r:id="rId132"/>
    <p:sldId id="524" r:id="rId133"/>
    <p:sldId id="526" r:id="rId134"/>
    <p:sldId id="528" r:id="rId135"/>
    <p:sldId id="530" r:id="rId136"/>
    <p:sldId id="532" r:id="rId137"/>
    <p:sldId id="534" r:id="rId138"/>
    <p:sldId id="536" r:id="rId139"/>
    <p:sldId id="538" r:id="rId140"/>
    <p:sldId id="540" r:id="rId141"/>
    <p:sldId id="542" r:id="rId142"/>
    <p:sldId id="544" r:id="rId143"/>
    <p:sldId id="546" r:id="rId144"/>
    <p:sldId id="548" r:id="rId145"/>
    <p:sldId id="550" r:id="rId146"/>
    <p:sldId id="552" r:id="rId147"/>
    <p:sldId id="554" r:id="rId148"/>
    <p:sldId id="556" r:id="rId149"/>
    <p:sldId id="558" r:id="rId150"/>
    <p:sldId id="560" r:id="rId151"/>
    <p:sldId id="562" r:id="rId152"/>
    <p:sldId id="564" r:id="rId153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C99"/>
    <a:srgbClr val="00FF99"/>
    <a:srgbClr val="FF9933"/>
    <a:srgbClr val="FF0000"/>
    <a:srgbClr val="FFCC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14" d="100"/>
          <a:sy n="114" d="100"/>
        </p:scale>
        <p:origin x="144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62.xml"/><Relationship Id="rId21" Type="http://schemas.openxmlformats.org/officeDocument/2006/relationships/slideMaster" Target="slideMasters/slideMaster21.xml"/><Relationship Id="rId42" Type="http://schemas.openxmlformats.org/officeDocument/2006/relationships/slideMaster" Target="slideMasters/slideMaster42.xml"/><Relationship Id="rId63" Type="http://schemas.openxmlformats.org/officeDocument/2006/relationships/slide" Target="slides/slide8.xml"/><Relationship Id="rId84" Type="http://schemas.openxmlformats.org/officeDocument/2006/relationships/slide" Target="slides/slide29.xml"/><Relationship Id="rId138" Type="http://schemas.openxmlformats.org/officeDocument/2006/relationships/slide" Target="slides/slide83.xml"/><Relationship Id="rId107" Type="http://schemas.openxmlformats.org/officeDocument/2006/relationships/slide" Target="slides/slide52.xml"/><Relationship Id="rId11" Type="http://schemas.openxmlformats.org/officeDocument/2006/relationships/slideMaster" Target="slideMasters/slideMaster11.xml"/><Relationship Id="rId32" Type="http://schemas.openxmlformats.org/officeDocument/2006/relationships/slideMaster" Target="slideMasters/slideMaster32.xml"/><Relationship Id="rId53" Type="http://schemas.openxmlformats.org/officeDocument/2006/relationships/slideMaster" Target="slideMasters/slideMaster53.xml"/><Relationship Id="rId74" Type="http://schemas.openxmlformats.org/officeDocument/2006/relationships/slide" Target="slides/slide19.xml"/><Relationship Id="rId128" Type="http://schemas.openxmlformats.org/officeDocument/2006/relationships/slide" Target="slides/slide73.xml"/><Relationship Id="rId149" Type="http://schemas.openxmlformats.org/officeDocument/2006/relationships/slide" Target="slides/slide94.xml"/><Relationship Id="rId5" Type="http://schemas.openxmlformats.org/officeDocument/2006/relationships/slideMaster" Target="slideMasters/slideMaster5.xml"/><Relationship Id="rId95" Type="http://schemas.openxmlformats.org/officeDocument/2006/relationships/slide" Target="slides/slide40.xml"/><Relationship Id="rId22" Type="http://schemas.openxmlformats.org/officeDocument/2006/relationships/slideMaster" Target="slideMasters/slideMaster22.xml"/><Relationship Id="rId43" Type="http://schemas.openxmlformats.org/officeDocument/2006/relationships/slideMaster" Target="slideMasters/slideMaster43.xml"/><Relationship Id="rId64" Type="http://schemas.openxmlformats.org/officeDocument/2006/relationships/slide" Target="slides/slide9.xml"/><Relationship Id="rId118" Type="http://schemas.openxmlformats.org/officeDocument/2006/relationships/slide" Target="slides/slide63.xml"/><Relationship Id="rId139" Type="http://schemas.openxmlformats.org/officeDocument/2006/relationships/slide" Target="slides/slide84.xml"/><Relationship Id="rId80" Type="http://schemas.openxmlformats.org/officeDocument/2006/relationships/slide" Target="slides/slide25.xml"/><Relationship Id="rId85" Type="http://schemas.openxmlformats.org/officeDocument/2006/relationships/slide" Target="slides/slide30.xml"/><Relationship Id="rId150" Type="http://schemas.openxmlformats.org/officeDocument/2006/relationships/slide" Target="slides/slide95.xml"/><Relationship Id="rId155" Type="http://schemas.openxmlformats.org/officeDocument/2006/relationships/presProps" Target="presProps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33" Type="http://schemas.openxmlformats.org/officeDocument/2006/relationships/slideMaster" Target="slideMasters/slideMaster33.xml"/><Relationship Id="rId38" Type="http://schemas.openxmlformats.org/officeDocument/2006/relationships/slideMaster" Target="slideMasters/slideMaster38.xml"/><Relationship Id="rId59" Type="http://schemas.openxmlformats.org/officeDocument/2006/relationships/slide" Target="slides/slide4.xml"/><Relationship Id="rId103" Type="http://schemas.openxmlformats.org/officeDocument/2006/relationships/slide" Target="slides/slide48.xml"/><Relationship Id="rId108" Type="http://schemas.openxmlformats.org/officeDocument/2006/relationships/slide" Target="slides/slide53.xml"/><Relationship Id="rId124" Type="http://schemas.openxmlformats.org/officeDocument/2006/relationships/slide" Target="slides/slide69.xml"/><Relationship Id="rId129" Type="http://schemas.openxmlformats.org/officeDocument/2006/relationships/slide" Target="slides/slide74.xml"/><Relationship Id="rId54" Type="http://schemas.openxmlformats.org/officeDocument/2006/relationships/slideMaster" Target="slideMasters/slideMaster54.xml"/><Relationship Id="rId70" Type="http://schemas.openxmlformats.org/officeDocument/2006/relationships/slide" Target="slides/slide15.xml"/><Relationship Id="rId75" Type="http://schemas.openxmlformats.org/officeDocument/2006/relationships/slide" Target="slides/slide20.xml"/><Relationship Id="rId91" Type="http://schemas.openxmlformats.org/officeDocument/2006/relationships/slide" Target="slides/slide36.xml"/><Relationship Id="rId96" Type="http://schemas.openxmlformats.org/officeDocument/2006/relationships/slide" Target="slides/slide41.xml"/><Relationship Id="rId140" Type="http://schemas.openxmlformats.org/officeDocument/2006/relationships/slide" Target="slides/slide85.xml"/><Relationship Id="rId145" Type="http://schemas.openxmlformats.org/officeDocument/2006/relationships/slide" Target="slides/slide9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49" Type="http://schemas.openxmlformats.org/officeDocument/2006/relationships/slideMaster" Target="slideMasters/slideMaster49.xml"/><Relationship Id="rId114" Type="http://schemas.openxmlformats.org/officeDocument/2006/relationships/slide" Target="slides/slide59.xml"/><Relationship Id="rId119" Type="http://schemas.openxmlformats.org/officeDocument/2006/relationships/slide" Target="slides/slide64.xml"/><Relationship Id="rId44" Type="http://schemas.openxmlformats.org/officeDocument/2006/relationships/slideMaster" Target="slideMasters/slideMaster44.xml"/><Relationship Id="rId60" Type="http://schemas.openxmlformats.org/officeDocument/2006/relationships/slide" Target="slides/slide5.xml"/><Relationship Id="rId65" Type="http://schemas.openxmlformats.org/officeDocument/2006/relationships/slide" Target="slides/slide10.xml"/><Relationship Id="rId81" Type="http://schemas.openxmlformats.org/officeDocument/2006/relationships/slide" Target="slides/slide26.xml"/><Relationship Id="rId86" Type="http://schemas.openxmlformats.org/officeDocument/2006/relationships/slide" Target="slides/slide31.xml"/><Relationship Id="rId130" Type="http://schemas.openxmlformats.org/officeDocument/2006/relationships/slide" Target="slides/slide75.xml"/><Relationship Id="rId135" Type="http://schemas.openxmlformats.org/officeDocument/2006/relationships/slide" Target="slides/slide80.xml"/><Relationship Id="rId151" Type="http://schemas.openxmlformats.org/officeDocument/2006/relationships/slide" Target="slides/slide96.xml"/><Relationship Id="rId156" Type="http://schemas.openxmlformats.org/officeDocument/2006/relationships/viewProps" Target="viewProps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Master" Target="slideMasters/slideMaster39.xml"/><Relationship Id="rId109" Type="http://schemas.openxmlformats.org/officeDocument/2006/relationships/slide" Target="slides/slide54.xml"/><Relationship Id="rId34" Type="http://schemas.openxmlformats.org/officeDocument/2006/relationships/slideMaster" Target="slideMasters/slideMaster34.xml"/><Relationship Id="rId50" Type="http://schemas.openxmlformats.org/officeDocument/2006/relationships/slideMaster" Target="slideMasters/slideMaster50.xml"/><Relationship Id="rId55" Type="http://schemas.openxmlformats.org/officeDocument/2006/relationships/slideMaster" Target="slideMasters/slideMaster55.xml"/><Relationship Id="rId76" Type="http://schemas.openxmlformats.org/officeDocument/2006/relationships/slide" Target="slides/slide21.xml"/><Relationship Id="rId97" Type="http://schemas.openxmlformats.org/officeDocument/2006/relationships/slide" Target="slides/slide42.xml"/><Relationship Id="rId104" Type="http://schemas.openxmlformats.org/officeDocument/2006/relationships/slide" Target="slides/slide49.xml"/><Relationship Id="rId120" Type="http://schemas.openxmlformats.org/officeDocument/2006/relationships/slide" Target="slides/slide65.xml"/><Relationship Id="rId125" Type="http://schemas.openxmlformats.org/officeDocument/2006/relationships/slide" Target="slides/slide70.xml"/><Relationship Id="rId141" Type="http://schemas.openxmlformats.org/officeDocument/2006/relationships/slide" Target="slides/slide86.xml"/><Relationship Id="rId146" Type="http://schemas.openxmlformats.org/officeDocument/2006/relationships/slide" Target="slides/slide9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16.xml"/><Relationship Id="rId92" Type="http://schemas.openxmlformats.org/officeDocument/2006/relationships/slide" Target="slides/slide37.xml"/><Relationship Id="rId2" Type="http://schemas.openxmlformats.org/officeDocument/2006/relationships/slideMaster" Target="slideMasters/slideMaster2.xml"/><Relationship Id="rId29" Type="http://schemas.openxmlformats.org/officeDocument/2006/relationships/slideMaster" Target="slideMasters/slideMaster29.xml"/><Relationship Id="rId24" Type="http://schemas.openxmlformats.org/officeDocument/2006/relationships/slideMaster" Target="slideMasters/slideMaster24.xml"/><Relationship Id="rId40" Type="http://schemas.openxmlformats.org/officeDocument/2006/relationships/slideMaster" Target="slideMasters/slideMaster40.xml"/><Relationship Id="rId45" Type="http://schemas.openxmlformats.org/officeDocument/2006/relationships/slideMaster" Target="slideMasters/slideMaster45.xml"/><Relationship Id="rId66" Type="http://schemas.openxmlformats.org/officeDocument/2006/relationships/slide" Target="slides/slide11.xml"/><Relationship Id="rId87" Type="http://schemas.openxmlformats.org/officeDocument/2006/relationships/slide" Target="slides/slide32.xml"/><Relationship Id="rId110" Type="http://schemas.openxmlformats.org/officeDocument/2006/relationships/slide" Target="slides/slide55.xml"/><Relationship Id="rId115" Type="http://schemas.openxmlformats.org/officeDocument/2006/relationships/slide" Target="slides/slide60.xml"/><Relationship Id="rId131" Type="http://schemas.openxmlformats.org/officeDocument/2006/relationships/slide" Target="slides/slide76.xml"/><Relationship Id="rId136" Type="http://schemas.openxmlformats.org/officeDocument/2006/relationships/slide" Target="slides/slide81.xml"/><Relationship Id="rId157" Type="http://schemas.openxmlformats.org/officeDocument/2006/relationships/theme" Target="theme/theme1.xml"/><Relationship Id="rId61" Type="http://schemas.openxmlformats.org/officeDocument/2006/relationships/slide" Target="slides/slide6.xml"/><Relationship Id="rId82" Type="http://schemas.openxmlformats.org/officeDocument/2006/relationships/slide" Target="slides/slide27.xml"/><Relationship Id="rId152" Type="http://schemas.openxmlformats.org/officeDocument/2006/relationships/slide" Target="slides/slide97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56" Type="http://schemas.openxmlformats.org/officeDocument/2006/relationships/slide" Target="slides/slide1.xml"/><Relationship Id="rId77" Type="http://schemas.openxmlformats.org/officeDocument/2006/relationships/slide" Target="slides/slide22.xml"/><Relationship Id="rId100" Type="http://schemas.openxmlformats.org/officeDocument/2006/relationships/slide" Target="slides/slide45.xml"/><Relationship Id="rId105" Type="http://schemas.openxmlformats.org/officeDocument/2006/relationships/slide" Target="slides/slide50.xml"/><Relationship Id="rId126" Type="http://schemas.openxmlformats.org/officeDocument/2006/relationships/slide" Target="slides/slide71.xml"/><Relationship Id="rId147" Type="http://schemas.openxmlformats.org/officeDocument/2006/relationships/slide" Target="slides/slide92.xml"/><Relationship Id="rId8" Type="http://schemas.openxmlformats.org/officeDocument/2006/relationships/slideMaster" Target="slideMasters/slideMaster8.xml"/><Relationship Id="rId51" Type="http://schemas.openxmlformats.org/officeDocument/2006/relationships/slideMaster" Target="slideMasters/slideMaster51.xml"/><Relationship Id="rId72" Type="http://schemas.openxmlformats.org/officeDocument/2006/relationships/slide" Target="slides/slide17.xml"/><Relationship Id="rId93" Type="http://schemas.openxmlformats.org/officeDocument/2006/relationships/slide" Target="slides/slide38.xml"/><Relationship Id="rId98" Type="http://schemas.openxmlformats.org/officeDocument/2006/relationships/slide" Target="slides/slide43.xml"/><Relationship Id="rId121" Type="http://schemas.openxmlformats.org/officeDocument/2006/relationships/slide" Target="slides/slide66.xml"/><Relationship Id="rId142" Type="http://schemas.openxmlformats.org/officeDocument/2006/relationships/slide" Target="slides/slide87.xml"/><Relationship Id="rId3" Type="http://schemas.openxmlformats.org/officeDocument/2006/relationships/slideMaster" Target="slideMasters/slideMaster3.xml"/><Relationship Id="rId25" Type="http://schemas.openxmlformats.org/officeDocument/2006/relationships/slideMaster" Target="slideMasters/slideMaster25.xml"/><Relationship Id="rId46" Type="http://schemas.openxmlformats.org/officeDocument/2006/relationships/slideMaster" Target="slideMasters/slideMaster46.xml"/><Relationship Id="rId67" Type="http://schemas.openxmlformats.org/officeDocument/2006/relationships/slide" Target="slides/slide12.xml"/><Relationship Id="rId116" Type="http://schemas.openxmlformats.org/officeDocument/2006/relationships/slide" Target="slides/slide61.xml"/><Relationship Id="rId137" Type="http://schemas.openxmlformats.org/officeDocument/2006/relationships/slide" Target="slides/slide82.xml"/><Relationship Id="rId158" Type="http://schemas.openxmlformats.org/officeDocument/2006/relationships/tableStyles" Target="tableStyles.xml"/><Relationship Id="rId20" Type="http://schemas.openxmlformats.org/officeDocument/2006/relationships/slideMaster" Target="slideMasters/slideMaster20.xml"/><Relationship Id="rId41" Type="http://schemas.openxmlformats.org/officeDocument/2006/relationships/slideMaster" Target="slideMasters/slideMaster41.xml"/><Relationship Id="rId62" Type="http://schemas.openxmlformats.org/officeDocument/2006/relationships/slide" Target="slides/slide7.xml"/><Relationship Id="rId83" Type="http://schemas.openxmlformats.org/officeDocument/2006/relationships/slide" Target="slides/slide28.xml"/><Relationship Id="rId88" Type="http://schemas.openxmlformats.org/officeDocument/2006/relationships/slide" Target="slides/slide33.xml"/><Relationship Id="rId111" Type="http://schemas.openxmlformats.org/officeDocument/2006/relationships/slide" Target="slides/slide56.xml"/><Relationship Id="rId132" Type="http://schemas.openxmlformats.org/officeDocument/2006/relationships/slide" Target="slides/slide77.xml"/><Relationship Id="rId153" Type="http://schemas.openxmlformats.org/officeDocument/2006/relationships/slide" Target="slides/slide98.xml"/><Relationship Id="rId15" Type="http://schemas.openxmlformats.org/officeDocument/2006/relationships/slideMaster" Target="slideMasters/slideMaster15.xml"/><Relationship Id="rId36" Type="http://schemas.openxmlformats.org/officeDocument/2006/relationships/slideMaster" Target="slideMasters/slideMaster36.xml"/><Relationship Id="rId57" Type="http://schemas.openxmlformats.org/officeDocument/2006/relationships/slide" Target="slides/slide2.xml"/><Relationship Id="rId106" Type="http://schemas.openxmlformats.org/officeDocument/2006/relationships/slide" Target="slides/slide51.xml"/><Relationship Id="rId127" Type="http://schemas.openxmlformats.org/officeDocument/2006/relationships/slide" Target="slides/slide72.xml"/><Relationship Id="rId10" Type="http://schemas.openxmlformats.org/officeDocument/2006/relationships/slideMaster" Target="slideMasters/slideMaster10.xml"/><Relationship Id="rId31" Type="http://schemas.openxmlformats.org/officeDocument/2006/relationships/slideMaster" Target="slideMasters/slideMaster31.xml"/><Relationship Id="rId52" Type="http://schemas.openxmlformats.org/officeDocument/2006/relationships/slideMaster" Target="slideMasters/slideMaster52.xml"/><Relationship Id="rId73" Type="http://schemas.openxmlformats.org/officeDocument/2006/relationships/slide" Target="slides/slide18.xml"/><Relationship Id="rId78" Type="http://schemas.openxmlformats.org/officeDocument/2006/relationships/slide" Target="slides/slide23.xml"/><Relationship Id="rId94" Type="http://schemas.openxmlformats.org/officeDocument/2006/relationships/slide" Target="slides/slide39.xml"/><Relationship Id="rId99" Type="http://schemas.openxmlformats.org/officeDocument/2006/relationships/slide" Target="slides/slide44.xml"/><Relationship Id="rId101" Type="http://schemas.openxmlformats.org/officeDocument/2006/relationships/slide" Target="slides/slide46.xml"/><Relationship Id="rId122" Type="http://schemas.openxmlformats.org/officeDocument/2006/relationships/slide" Target="slides/slide67.xml"/><Relationship Id="rId143" Type="http://schemas.openxmlformats.org/officeDocument/2006/relationships/slide" Target="slides/slide88.xml"/><Relationship Id="rId148" Type="http://schemas.openxmlformats.org/officeDocument/2006/relationships/slide" Target="slides/slide9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26" Type="http://schemas.openxmlformats.org/officeDocument/2006/relationships/slideMaster" Target="slideMasters/slideMaster26.xml"/><Relationship Id="rId47" Type="http://schemas.openxmlformats.org/officeDocument/2006/relationships/slideMaster" Target="slideMasters/slideMaster47.xml"/><Relationship Id="rId68" Type="http://schemas.openxmlformats.org/officeDocument/2006/relationships/slide" Target="slides/slide13.xml"/><Relationship Id="rId89" Type="http://schemas.openxmlformats.org/officeDocument/2006/relationships/slide" Target="slides/slide34.xml"/><Relationship Id="rId112" Type="http://schemas.openxmlformats.org/officeDocument/2006/relationships/slide" Target="slides/slide57.xml"/><Relationship Id="rId133" Type="http://schemas.openxmlformats.org/officeDocument/2006/relationships/slide" Target="slides/slide78.xml"/><Relationship Id="rId154" Type="http://schemas.openxmlformats.org/officeDocument/2006/relationships/notesMaster" Target="notesMasters/notesMaster1.xml"/><Relationship Id="rId16" Type="http://schemas.openxmlformats.org/officeDocument/2006/relationships/slideMaster" Target="slideMasters/slideMaster16.xml"/><Relationship Id="rId37" Type="http://schemas.openxmlformats.org/officeDocument/2006/relationships/slideMaster" Target="slideMasters/slideMaster37.xml"/><Relationship Id="rId58" Type="http://schemas.openxmlformats.org/officeDocument/2006/relationships/slide" Target="slides/slide3.xml"/><Relationship Id="rId79" Type="http://schemas.openxmlformats.org/officeDocument/2006/relationships/slide" Target="slides/slide24.xml"/><Relationship Id="rId102" Type="http://schemas.openxmlformats.org/officeDocument/2006/relationships/slide" Target="slides/slide47.xml"/><Relationship Id="rId123" Type="http://schemas.openxmlformats.org/officeDocument/2006/relationships/slide" Target="slides/slide68.xml"/><Relationship Id="rId144" Type="http://schemas.openxmlformats.org/officeDocument/2006/relationships/slide" Target="slides/slide89.xml"/><Relationship Id="rId90" Type="http://schemas.openxmlformats.org/officeDocument/2006/relationships/slide" Target="slides/slide35.xml"/><Relationship Id="rId27" Type="http://schemas.openxmlformats.org/officeDocument/2006/relationships/slideMaster" Target="slideMasters/slideMaster27.xml"/><Relationship Id="rId48" Type="http://schemas.openxmlformats.org/officeDocument/2006/relationships/slideMaster" Target="slideMasters/slideMaster48.xml"/><Relationship Id="rId69" Type="http://schemas.openxmlformats.org/officeDocument/2006/relationships/slide" Target="slides/slide14.xml"/><Relationship Id="rId113" Type="http://schemas.openxmlformats.org/officeDocument/2006/relationships/slide" Target="slides/slide58.xml"/><Relationship Id="rId134" Type="http://schemas.openxmlformats.org/officeDocument/2006/relationships/slide" Target="slides/slide79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3.xml"/><Relationship Id="rId2" Type="http://schemas.openxmlformats.org/officeDocument/2006/relationships/slide" Target="slides/slide19.xml"/><Relationship Id="rId1" Type="http://schemas.openxmlformats.org/officeDocument/2006/relationships/slide" Target="slides/slide4.xml"/><Relationship Id="rId5" Type="http://schemas.openxmlformats.org/officeDocument/2006/relationships/slide" Target="slides/slide31.xml"/><Relationship Id="rId4" Type="http://schemas.openxmlformats.org/officeDocument/2006/relationships/slide" Target="slides/slide2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/>
            </a:lvl1pPr>
          </a:lstStyle>
          <a:p>
            <a:pPr>
              <a:defRPr/>
            </a:pPr>
            <a:fld id="{1A7C6127-68B8-4A4B-A1C4-3C537EDB6278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252908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E9A8ADA-0CF5-4F29-891F-7AAC919895B2}" type="slidenum">
              <a:rPr lang="en-US" altLang="sr-Latn-RS" sz="1200" b="0"/>
              <a:pPr/>
              <a:t>13</a:t>
            </a:fld>
            <a:endParaRPr lang="en-US" altLang="sr-Latn-RS" sz="1200" b="0"/>
          </a:p>
        </p:txBody>
      </p:sp>
      <p:sp>
        <p:nvSpPr>
          <p:cNvPr id="70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375590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1EDE1FB-16A6-4808-AEF2-C0D7DCDB78D6}" type="slidenum">
              <a:rPr lang="en-US" altLang="sr-Latn-RS" sz="1200" b="0"/>
              <a:pPr/>
              <a:t>21</a:t>
            </a:fld>
            <a:endParaRPr lang="en-US" altLang="sr-Latn-RS" sz="1200" b="0"/>
          </a:p>
        </p:txBody>
      </p:sp>
      <p:sp>
        <p:nvSpPr>
          <p:cNvPr id="71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1083866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en-US" smtClean="0">
              <a:latin typeface="Arial" panose="020B0604020202020204" pitchFamily="34" charset="0"/>
            </a:endParaRPr>
          </a:p>
        </p:txBody>
      </p:sp>
      <p:sp>
        <p:nvSpPr>
          <p:cNvPr id="778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EDB440E-7F55-43F1-83D5-E93B13FB34E4}" type="slidenum">
              <a:rPr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81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977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6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6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6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6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6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6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6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6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6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3.xml"/></Relationships>
</file>

<file path=ppt/slideLayouts/_rels/slideLayout6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6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6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6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6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6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6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6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6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6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6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4.xml"/></Relationships>
</file>

<file path=ppt/slideLayouts/_rels/slideLayout6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6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6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6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6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6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6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6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6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6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6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FAF7A-936A-4CE5-B3B4-E1BE8E864F6A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495768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115E3-4B6B-4859-AD66-3B3A13982525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15596495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F697F43-30B2-474C-9139-8C37BC3240C3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9468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00CBC80-5121-4244-B1DE-ED31C1DEAAAD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30510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245B60DF-745E-4DD3-90AF-0DA620829A5F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35925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457873C-6B36-4DBC-B5B7-5CC51907BE8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29005241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9F20268-5C6C-4E9C-904C-C7E4508235F3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66095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575510B-FD64-4BAB-9185-141C84868863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6368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E473892-8A6B-4DA3-AF93-A7F7AEFB023B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84795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513776E-CC56-47F6-9791-EBE5F27C76B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89712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469B75E-D6A5-4286-94F2-819013406AAE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33722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EA4B75C6-038E-4465-8278-F887461F199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475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A975C-F281-458F-9581-903C6B115C42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82008216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2769745F-AB3D-4FBB-B8FA-1CEE2122892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65788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4750E16-EC73-4598-BA61-FD2AF0ECBA4E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543311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F8CE6C7-7A1E-4C72-A401-84B15626CDE5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23797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54ADC58-5528-4BD0-8D4C-D0A17062E72B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99783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35AFAC4-C867-41F0-99D5-5A142FFF18A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92345140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21447031-4094-484E-AB58-D935C570661B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52832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3BC5294-A56E-4DD0-BB92-C050BE807990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51746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935EC11-FB74-40B1-B3B1-E6151DA1381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58903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2CDB3F89-D9F7-4961-8DC9-96AA2639B8CE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258580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A690AEB-E420-4D21-84FB-3FDB1ED50A17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0749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0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ECF711-FC8F-458D-A81C-CCA160AECE95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276736216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A28D7CD-50AD-4963-9569-5ED48E27C04E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93716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0792E13-E941-40FB-A4D8-A95954D017A7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645119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E73A1E7-8093-4A74-A08E-372946B9A915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961170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E0524CF-A2A7-4C59-8537-48C2B45274CA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277041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45F16FB-68CE-44B7-B31E-EFE9960F777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612613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9105121-24D3-4307-840B-2E22B8D37E68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124166814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911F725C-291B-44BC-89FB-8FF8CC37D34B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624329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54BB753-A065-4B21-B73B-A04193FE2ECD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029738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0D45710-B6A2-497D-A6A1-931D11847F8E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4910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25F6DF0-093F-4C3C-81AC-B49E8758F49F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183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C3938-70E7-47BB-9A94-01A7AA106A5F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514951187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99D7ECE-288E-4F6C-9EF5-1413B47CAD8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27340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58203EB-86AE-495F-8EFA-0BC12D75CB55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31493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87A1935-1786-4E77-87B3-4DBDF53FA2B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67519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4DA94A4-45BE-4EBE-B3EF-29DF9E35E1C3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927372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C2FDD26-79E3-4B56-83F1-7D6515E96A3E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71523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9A805B3-6F7C-4E5E-8681-9ACBDF1E4147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292827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EC69D89C-AFE3-44EA-971F-DC0C7245976D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59395241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4D618D3-60D5-4900-94BE-0555D36B509E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36439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E451349-A194-4165-8158-D4FC3677F01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978380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6EA453F-6A76-47B0-B33C-C53006A09618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1025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2EC9C-B4E8-4D0C-A82F-B6C08952CAB0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012849260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F4309D9-3810-45A3-9465-790FA4C0817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70964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4EA0B5F-38B6-44D5-9A20-EDB6A452CF87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140363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347F8A6-2921-4D39-917A-442B427760CB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793600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D59D364-35E1-495F-A9C6-999BEC4FBA2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28707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24BE92AA-C8F3-4605-8235-DB482CD8A6F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60137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D3B851C-869B-46F6-ADDA-C293C13C3D45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98797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E2551BCC-93D8-49F6-8D90-BD5E75F43BA5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17332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A236C41-586E-4977-BCA2-D340A5D2349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43649355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F9EC633-8F6A-4814-8B99-069BE94EABB3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64754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7F61BE6-2BE0-4822-96DC-ABF3EDB65869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6333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3DA5598-E561-4127-A228-4285DEC97528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800775504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33DAC21-FD19-49C9-8F4B-D0EF14558D3E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354807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4D35280-9877-495E-A79D-083AF512E757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079470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6BF9702-2EC4-4622-BCAC-A5289EBD9B8A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734853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8915C62-916A-4CCD-B818-5EA4441C8EA9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5222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7C757E8-8199-4799-B2E3-8D05B910E4C5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588672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211696D-9AC8-417A-BAFA-DE95D23FB02B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954742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EA73329C-7EBE-436A-A2E9-2E21D0F5ACF7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30189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D83DB17-42F1-4F1A-A139-8B6C6B541EC0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378774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0610800-7CF9-4B7E-AD7D-3B4874296697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748530194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9702DD1B-B384-41B0-997E-1822377756E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808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0C80A3D-CBF8-4A67-B447-707F7AD6D4F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658187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38F5AC0-8F14-4AB9-9614-E5333032D30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7414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5B6DE33-360F-4CE6-B5C9-4939E9BA3EA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184413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567A686-CC0F-4EF9-9536-BD111AD84B45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241645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ED50564-626F-4AD3-B0A7-C7135ED92B4F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195550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B842DD4-3A80-49E1-BF94-42601AD86C5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256186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12AB368-2824-47D9-8C17-F69ECA4C45E5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305903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9942990F-3C37-4666-8C11-E158F87FE26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324382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138578F-D06A-46C5-9561-9DDD0FA93C20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917750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78DECC8-4B3C-4476-B5F0-859AACC2CDB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920185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B5F6216-2FFF-429C-B9F6-EE382093891B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9985711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C267124-75AE-4EE0-BBB6-DCBE6A4ADA80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426571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ECC5AA1-4A4A-4E5F-95D2-5A6084DC772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159424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3323137-AE42-4198-8A0D-EDF3F65E7363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498942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9A57B2EE-45AD-4E6A-B662-93B8ABB80EA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055085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A75D0B8-9BC8-4C29-AA6E-FD55EAA5DEE0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99676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0E6367F-6420-48BF-9CF4-AD8B941D3A5B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602439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B33F8EB-F3CA-4433-8B87-9DBD0DE8F51A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66036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7EAD73E-0BF4-436D-827D-C23893E46D4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584977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9CC84B2-3190-4D7F-8AC5-DEA868D687DE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89920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59EAC33-A2A5-4358-BE9D-2BD3A4D6F02E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828163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1C33B5E-20AE-41CF-A35F-99623C40A86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6339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F07610B-03EE-4010-92EF-1810CA9D8087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34307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F6B8A57-FB8F-4A9C-A329-24FC5CD335F0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286203847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EA476C9-0322-4876-B81A-7A3C4004F667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702082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F0988F7-EA5F-4610-A5C1-E9AF1824DBF9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417505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A1FDF41-3173-42AD-B9C2-DEF034CD5809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767007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6353646-4B7D-4560-880B-5F8B15511E5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585214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0F84524-5DB4-42E3-BED5-AB0044027283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04507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7DCD8E2-611B-494F-8AB7-A9977F8AC000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733664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E64FBF6-D379-44C5-BFC3-6BAED8FDE61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812221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207C37A6-0D4A-4453-9F1B-49F484ECAC1B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565944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99E2130-31FF-4C8E-B611-8E616DC933D9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0542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776D4B9-EC88-481B-8565-4DA53F15242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181508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B3489CE-71B9-43A7-87F9-4BE9E4BAE1A8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984909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8D3C9C9-7BAD-4AF7-BC96-927B9CA1B3A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478908807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6D39E61-61A1-44C7-983E-D9678DBB2E9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638957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BB38DB2-8B2B-4EE3-9219-5BEC9764721F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724504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DF190FA-3B02-4A31-B3B1-760C746256E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39488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089CC78-52DF-44DE-89B0-8A30162EFB5A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461084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38DBFDA-A14F-48D8-B761-D4BEEC9FC1F8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9696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5FCED72-6B54-4B65-9FD4-D9856A3F21F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434957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46842AA-EA21-487C-AD1F-B031A55B6078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666007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0BE32CF-1A42-42A8-992D-12A00BB356CF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87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8AE1C-DFB6-461E-833D-F9A0BA074D7C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1112739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D66A69D-980C-41A0-B32F-935C2D6A854E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787840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0FCC26B-8696-44FF-B348-9C3A042AAF3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048619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EEAE169-CC60-4CD0-9DFC-1F198D9DFF3F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424124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9BD74A0-CABC-438C-957B-362B0A1842BD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141414698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97A88DC-605D-48B4-A089-AE31932C5213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39779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2307C94E-F59A-41DD-9FB6-ECD5E7DCFE70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004397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E33F3764-2025-47F0-91CB-BF0DC13C457A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681923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E31711E7-53F6-4C47-9406-90EAC8E6D3C9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085072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E9BF5636-D643-41DB-949F-F502B2A3155A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225330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97A742A-2403-431F-AF9D-3FE30B15391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50061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83BB822-EDB9-40F7-A5DB-AC34732E1E48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3542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E8964BD-5358-4894-9852-9DFC047642B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736368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13E5D8B-977E-465E-9895-0EE11F04DDF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66648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DB2F50E-F037-437C-9B5F-C9C502C96B49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346844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74D81DB-1194-4E6D-927E-C1B6C968077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541748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6DADC94-3AB3-43E3-A1EA-A0FF75B0DDD0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450707090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3EC4BC8-73AD-455B-966D-4601F9CFD948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225432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94406E6-7F7C-415A-9406-824A5F2B92B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199069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1FCB66A-3ADF-4599-B818-80A42991D89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036285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81E981A-DED6-4824-808D-E19EFD284498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234607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0518015-EDF1-48A4-B41E-2EB7F4A8857E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784987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AAEF3C4-5C25-4E09-9D4B-D6C0FB4750C5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3381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D6829B3-CF5C-40D5-A827-FDDE2D888D78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258312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661265E-8F4F-4BAD-8E4E-5317387078D5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307401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57FD311-FD48-4F29-BEB2-2B731103AA5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476864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EF0D774-1BEC-4372-8DFE-98089FFDA6D3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27886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9538F01-210D-42C9-B191-B2624C80E11E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314433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2BB6EB1-10C5-4309-9234-74F52D475D3C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040235365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A090268-884B-4768-BF40-355FE96519CD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304163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882D4C4-74FB-460B-9A43-1DEE2811DC83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388938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3D95521-84FB-47DA-B546-1A256B37954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297173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D4BC809-BAE3-4646-B316-34F8FE622AF0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195558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134C9B6-7DA3-42AF-9566-1B97E6C9A1AC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1181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26A0344C-B89A-4C8B-AE01-DC46D802AD99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036433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5DB227B-5B02-4C4B-9057-1059D4A9885A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327059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97560A6-6F44-44C7-8ED7-609BBF4523BC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79078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ACAEE5B-C620-435D-9D35-22859DDB3FD3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747794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653CEDD-D461-4381-8BFE-F636D91AA81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911994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9C161B6-9C62-412D-AF0F-AD4CCBAE5B3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221741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AD8F2DB-7F03-4817-AEEF-47CD20EF5F5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364431182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10F5438-03CF-4425-987C-DD78094F750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591306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92F1CF8-CAEC-4D9C-B2BC-2623EDD4D8ED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117220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4010AC7-4035-446D-B603-66B6B516AD7F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885169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A5019DA-4D3B-4435-9043-F706A7B9856E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8387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75DEEA7-DDDD-461C-85AE-B49CF1D61AE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167713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D133F64-80C7-4F84-9082-0C612391318C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778597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A1A4F7D-2C6A-4CEF-A96F-1AE74363E60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873799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CDCCC90-604A-4019-A10E-C5E012036A2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729821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2B519EF-FE15-4BD2-B819-114180CBEFC7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181177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9D950E8-A538-4DB5-88B5-F094C42A4430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919199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524409B-9088-468F-8E71-C4FD170E523D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486699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6A57D08-51A6-47D9-BDEF-29BE7D640A5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651095682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6BE9CA0-616B-4862-9D9B-1A0A4655D82C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70543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E9CA17A-936D-4695-A0F1-9BE1B6D78FBA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973246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70B7DE0-22D8-46F5-AA77-1527352AE05B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6433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6A918FE-21B3-424E-91E8-8E349DADE998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168306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B14E731-F881-411E-9CCC-21C882FBB0C9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451717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0CDE8AA-23BA-4B55-A466-C7E3A7262D7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469813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33602FE-CBFF-44FC-BD14-49CF8EFDFDD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279972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3020191-E95C-4A69-BA7B-2C8A8ED5773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226164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E4FAA70F-683E-4440-A0C6-7F69D7CE371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543504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CCBD94E-3E0F-44B9-9FEF-E89D02F71073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972193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615803B-E8B6-4B5A-BE8D-C3EEE68D0C48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043387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2A4022D4-15BB-4AFC-92C3-18E50EAEB1CC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946044214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25E7534-8D69-4F70-8422-967EB96FA14A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361936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9A4C26E-E58F-4D06-8EA5-CA7B8EFFA90E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7910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0934B07-B5CE-4B55-80CD-775DE1D7F5CE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751670687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7DD98FD-97CB-47EF-B8E6-CDCAC30AD06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338013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DB34042-AB49-45B3-92A0-9C48F6269220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604776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C0B4B39-34BC-4F8A-B6D5-D9A4B77EB93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486014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034B3D7-18AB-41D9-8ECA-577FC026A8B8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266360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FE6A4A8-83E2-48F4-B08D-260FE00A9218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611447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46EC272-1BE0-453E-BDF5-4DBD1E4D165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916418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CFD112D-40B4-4ADE-ADBC-AC4233CD13CD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922091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9392644E-F583-432C-987C-68832A2646C5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223761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6FA38D7-5B0F-4E51-AE28-994DECAA546B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094149935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B93B7E9-76D7-40ED-9475-AD53415B44AF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3334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47B8146-9A97-4C1E-9223-62D517EC544F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88769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CCED0EC-821D-4756-BAEA-CB087E3D34C9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162338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2E6CE697-0F4E-4F02-9BE8-6815FBAA782B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06982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E3A41D8-73BB-4C1D-A72F-0E61B8D4BD6D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200393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5234800-26A9-4393-BB21-EA7BF067D485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258894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C2FB049-4007-47FA-8F6C-CD89FA8FDC2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591528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63E337C-EAA6-460A-85A2-66DA738E70B9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873765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457E1B1-0D54-4D1E-B919-B0D5CA8078D3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746825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6120747-0FB2-4CD4-9E2F-3B5A505E1483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860933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28E3A631-D14E-4E65-B435-6CA47638C800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965034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6E05CDE-4C32-4E18-AFD8-71F7F31BF24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3681153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E2AC039-D8FA-4D25-8F60-248C10227FBA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371965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D3F6BB4-0B2D-44C0-B57B-872773E109FF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786504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208B180-377D-4C5F-9D07-DD12656DA765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211698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9389F899-AA06-4FA8-A849-76C38B8AA70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338695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58CF148-ACA8-464D-88F6-1A40B0F584E8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01180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CF74F34-4E56-4608-9636-78F7BD79FE03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552706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2AFA3C8-8AA4-4760-BD99-ED6319CC7877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838036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7A917FF-225A-40A4-ABBC-17CA9EBCDDBF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7752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1828280-C2CE-4EE3-B85B-473B8823077E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433899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627B60D-171C-46B0-821A-9496E7CA911D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848913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7F86F10-8926-4782-8D21-7692D5695DED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6830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72CFD96-C5F4-40B3-827C-9868BBA5B177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162899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E08A6A68-AEEE-4680-9183-06FF14ADA078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677107066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753F8CC-ABFD-424F-AF4C-6F2637850B50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311236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5E30D86-8A68-43AA-AA13-FDF102810B4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145405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DDE38DC-DB24-43C2-A1D2-6BC23A97596C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438286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7F46CCA-DA2A-4EA2-A7DF-CB58088930AF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923621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FA2F33E-7DEF-4967-A90E-EB793F705FBF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629874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C0E6E8B-A40E-424D-8DCD-976CF78BD0F9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095686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0383804-0435-45C4-A54D-97C6AD796279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082596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5F7CDB8-5AD2-4B92-9CDD-54656F26AD4F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496297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9AFAEBCC-5594-4B19-B443-39D8DDB5429F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639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0240C-5FDB-4542-8357-503BE0A9A079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2654265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686DF19-5A16-497C-8383-A462A3BBBCEA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85078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7C04195-AF74-4652-8044-F06B654E81FB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116437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10855AA-1F83-4A46-A3B1-E8AE586B5B9D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44390077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E1AAAFF-6EA8-4D3C-974D-B0AA1C64F219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504335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7D7CD04-C5A7-461C-A1AF-43867396AB77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847862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0DEEBAC-D7F3-471A-9B1F-E52C2DACEA87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892441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D59664A-DEE4-4224-93C6-247BB48639D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919879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DE43FA3-7B85-4BAD-A4CD-A63D09F94DA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603703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3AF3CC5-3AE7-4635-819B-B4AC9E6B5C7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083893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643E00F-143F-44E0-A760-DA9E5C2D4F1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371509"/>
      </p:ext>
    </p:extLst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94E9EE58-1CFC-45EC-B3E6-26BEAF58D87C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4369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82794A4-0E9E-44B3-9338-0DAAE2A29B73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88259"/>
      </p:ext>
    </p:extLst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9F0E6004-9FC4-4314-8F07-CE544011C29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628361"/>
      </p:ext>
    </p:extLst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56DEA3E-BF0A-49FC-A5C1-47394DAA00B7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044236"/>
      </p:ext>
    </p:extLst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6880367-FECA-439C-BB53-05F3AA0E9C3D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4038386138"/>
      </p:ext>
    </p:extLst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A8E1468-8E3E-46D2-A5FF-91F8FEEF94CB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999928"/>
      </p:ext>
    </p:extLst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E1821BAE-DD50-4A1C-9A3F-AE930EDF7B2F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011445"/>
      </p:ext>
    </p:extLst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B794152-D751-4FD3-A4D4-8047ECC27860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849936"/>
      </p:ext>
    </p:extLst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69878BF-CF97-4585-90CB-BD8AE45F464B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326440"/>
      </p:ext>
    </p:extLst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11725E0-D242-4B51-A4CE-A29E10E0366C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3209"/>
      </p:ext>
    </p:extLst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E083614-C9FE-4561-9342-318957C4392F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886179"/>
      </p:ext>
    </p:extLst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31ED62B-BC70-45DE-AE55-3A1FC8A266FB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1063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B1ED1DE-B5C1-4D5A-9787-259E29949F99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605345"/>
      </p:ext>
    </p:extLst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2C4F772-9819-4677-B8A9-855912E778EA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970391"/>
      </p:ext>
    </p:extLst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DF1FF46-9CE4-4E8C-A2C4-A1F57D0398B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039975"/>
      </p:ext>
    </p:extLst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620FC95-461D-4486-9DE6-A04D2115561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632726"/>
      </p:ext>
    </p:extLst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653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sr-Latn-CS"/>
              <a:t>Click to edit Master title style</a:t>
            </a:r>
          </a:p>
        </p:txBody>
      </p:sp>
      <p:sp>
        <p:nvSpPr>
          <p:cNvPr id="10653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sr-Latn-C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3C17915-419C-4498-80D4-9F1B27C08F6C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D8509AF-6DAD-4DCF-8A06-DE2668769897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72059491"/>
      </p:ext>
    </p:extLst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833A08F-BD68-4531-9D82-A60A7E6C24CC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8DA2F2C-A686-4DFC-8553-652352BD9486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486383996"/>
      </p:ext>
    </p:extLst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BB8AA22-5F60-4EFF-A303-F941B643B21D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7EF2398-0F2E-4364-A2D0-786A7636FCD9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572048496"/>
      </p:ext>
    </p:extLst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847EF98-8930-4E72-A3A3-E1E093F58CC8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87E08C2-A767-480A-9A2E-080BA0ADC40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205293422"/>
      </p:ext>
    </p:extLst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43E5EEE-9623-4FCF-AE8B-36798BF1E0FF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E6B3BA8-DAF9-4D07-B98E-A15AD83F09C4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962322626"/>
      </p:ext>
    </p:extLst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E6508EB-086C-42C3-B98E-2C596808CE1D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C186CE5-CA5B-4902-B792-64B8D6AD9FEB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204082734"/>
      </p:ext>
    </p:extLst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F0E70F6-F86D-4441-AE30-F403D3D0246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34536DF-D4FF-41BF-BFDE-CC9151C3F5E1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1440163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76FAD82-A846-421A-A546-DC2460435EF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446266"/>
      </p:ext>
    </p:extLst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BEBE989-122E-4457-A331-28DB68951346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515E56A-81E8-44E3-946E-0A26ADCFFC16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54668215"/>
      </p:ext>
    </p:extLst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04BDA6B-BCD1-4C59-BF8B-4E2BC68C3D4E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3289E22-BCCD-4A08-BFA6-EEAA357B2EB9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121073742"/>
      </p:ext>
    </p:extLst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CC8DF03-EE25-42A6-BD23-F9348BC68D29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C71ACEA-E13A-4559-A9E5-6468B951D225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695616928"/>
      </p:ext>
    </p:extLst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046D5F4-488C-4107-ABFA-1CB74AF20931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F11A196-C690-4DDE-AF94-7CB68CE38D5E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498449640"/>
      </p:ext>
    </p:extLst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18BB345-12C9-4A40-9948-2A7E67CFFB6D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E726817-5594-483D-BD75-2F8D84E09661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471646467"/>
      </p:ext>
    </p:extLst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653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sr-Latn-CS"/>
              <a:t>Click to edit Master title style</a:t>
            </a:r>
          </a:p>
        </p:txBody>
      </p:sp>
      <p:sp>
        <p:nvSpPr>
          <p:cNvPr id="10653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sr-Latn-C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7048F6F-3EE7-42E0-8B31-C0CE9F97D605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7B70708-B4C7-4236-AE92-133CB9C07D7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658853233"/>
      </p:ext>
    </p:extLst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A8C0880-69C7-48D8-AC84-79960C96E90C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F060724-7728-4682-BBAF-D583B765793B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638187910"/>
      </p:ext>
    </p:extLst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8F15B8C-7954-4FEE-9B19-534536FCAE04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8202AE1-4AEC-48CF-897D-8C4B2BF2240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980028421"/>
      </p:ext>
    </p:extLst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78FCB05-0DC5-4153-8169-F0B53EBF460F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628A19B-7D37-4238-BDBF-45F7537EA5EB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124368472"/>
      </p:ext>
    </p:extLst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B9CDC6D-849F-45D1-A9E1-B42B28BF8767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563A33A-78E5-4A2D-A330-0F249CD4418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501330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6417A53-1B95-498C-B00B-22E4B6FEE8A3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038969"/>
      </p:ext>
    </p:extLst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B9C0F10-2D70-4256-89CF-6F71C90ACADA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856B34E-5077-43C1-A310-009A138A0C68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95300758"/>
      </p:ext>
    </p:extLst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C0009AE-C111-4B02-BC54-3283A8780FF6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01FF734-AB75-4C91-B292-C6F68C024B7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786264612"/>
      </p:ext>
    </p:extLst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C801315-055F-4DEA-845D-9F1CF6B3BAAC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BDF3495-F884-487E-A152-3FBA7B7A696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190814574"/>
      </p:ext>
    </p:extLst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4309828-9A14-45BD-AB3F-EC43DF203114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C05E014-8C3A-4D9C-B026-EABB1950C48A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183054875"/>
      </p:ext>
    </p:extLst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1DDA53F-AE5B-4DA7-AD5D-E3368DD1A425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FE4C613-8FBB-4650-9DC8-CA29798AF451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695540208"/>
      </p:ext>
    </p:extLst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9F972D5-23B8-4A89-A4CB-AEF3C35FB0E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98006ED-C9CD-478A-812D-10DE8F50D944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373592218"/>
      </p:ext>
    </p:extLst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3435CC3-460D-462D-A243-7B5EC4E7533A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29A4448-C4E2-4728-955D-489497A4ABF8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468931905"/>
      </p:ext>
    </p:extLst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653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sr-Latn-CS"/>
              <a:t>Click to edit Master title style</a:t>
            </a:r>
          </a:p>
        </p:txBody>
      </p:sp>
      <p:sp>
        <p:nvSpPr>
          <p:cNvPr id="10653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sr-Latn-C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FD08C38-27EE-4B61-9BA4-EB20EBE966C3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41D8328-13A5-49D5-B957-5D46BEED9B19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408783263"/>
      </p:ext>
    </p:extLst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994D04E-9BC7-411D-BD06-1737D7A4C33D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3404C8C-B8C5-426C-8088-D76BAF9FB594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757681789"/>
      </p:ext>
    </p:extLst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8432D58-8EA6-4BE4-9EFE-186EC90167AA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87B451F-B161-4281-A907-1F6EECAC3B00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1481253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EBB3AE8-B549-4A7E-86A0-5E5AE08209E0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93285"/>
      </p:ext>
    </p:extLst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FDCD96F-D8A7-4F7F-B02F-46DC1645A629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02A8000-51B7-404A-84DF-5019970866D3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207156006"/>
      </p:ext>
    </p:extLst>
  </p:cSld>
  <p:clrMapOvr>
    <a:masterClrMapping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D2A2655-44A4-4046-8020-C08C642DFC0C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B74B9B0-095B-42E3-8F43-24F2D2240310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558273761"/>
      </p:ext>
    </p:extLst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9E0C722-4AE5-42B8-B272-10E9B4A7ADC1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AEF486E-8DE2-4755-81EA-FBD098B15684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210849690"/>
      </p:ext>
    </p:extLst>
  </p:cSld>
  <p:clrMapOvr>
    <a:masterClrMapping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D0C187C-66CC-4FFD-B5E2-729445DF164E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5CEB44B-85D3-40B3-B554-CF9BCD76F02D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514748736"/>
      </p:ext>
    </p:extLst>
  </p:cSld>
  <p:clrMapOvr>
    <a:masterClrMapping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DEA2775-9DCC-486A-B74F-BC8DAFC7290A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30D7A96-C167-4E96-B2FD-F3EFA0B03B8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635598331"/>
      </p:ext>
    </p:extLst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D704848-DBEA-49E8-A992-6B84BE65886D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977726A-9FA6-4BBA-8EF8-776CE4C67993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908485673"/>
      </p:ext>
    </p:extLst>
  </p:cSld>
  <p:clrMapOvr>
    <a:masterClrMapping/>
  </p:clrMapOvr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1B64C39-D0FD-42E1-ADD3-821E94F96230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AFA0EDC-8279-4057-9D78-AD197272855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797328299"/>
      </p:ext>
    </p:extLst>
  </p:cSld>
  <p:clrMapOvr>
    <a:masterClrMapping/>
  </p:clrMapOvr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3FEBA0E-3579-40EE-A9BF-8753AD77CDED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84A03C1-A114-4BEB-B56B-29E647D994A9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640200571"/>
      </p:ext>
    </p:extLst>
  </p:cSld>
  <p:clrMapOvr>
    <a:masterClrMapping/>
  </p:clrMapOvr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DEB9829-BFC4-4437-8937-B0A95ED7291A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BC95E09-1C83-4809-8820-F7400F0243A6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985131566"/>
      </p:ext>
    </p:extLst>
  </p:cSld>
  <p:clrMapOvr>
    <a:masterClrMapping/>
  </p:clrMapOvr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653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sr-Latn-CS"/>
              <a:t>Click to edit Master title style</a:t>
            </a:r>
          </a:p>
        </p:txBody>
      </p:sp>
      <p:sp>
        <p:nvSpPr>
          <p:cNvPr id="10653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sr-Latn-C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AACE59E-3A52-4351-8335-013BF4B7AC24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E43C016-5983-4920-9AFF-4D4D1E8E13E5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8180004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CA8537A-4E9C-4028-AF96-81E0A89F954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96641"/>
      </p:ext>
    </p:extLst>
  </p:cSld>
  <p:clrMapOvr>
    <a:masterClrMapping/>
  </p:clrMapOvr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72096A3-9745-46E1-8BCD-F2BC61BC23C0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20B0ED8-99E8-4D5D-8159-06681E834A40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214819262"/>
      </p:ext>
    </p:extLst>
  </p:cSld>
  <p:clrMapOvr>
    <a:masterClrMapping/>
  </p:clrMapOvr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182A27C-5C45-4B93-B71F-BCE8AC92DD4A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1301974-EA4E-45A1-996C-284A2D862DD0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115774407"/>
      </p:ext>
    </p:extLst>
  </p:cSld>
  <p:clrMapOvr>
    <a:masterClrMapping/>
  </p:clrMapOvr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E65983C-3794-45D3-81E4-D87B269E37F5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4B0C014-96B1-4B50-B7D1-C87F60809A44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986899332"/>
      </p:ext>
    </p:extLst>
  </p:cSld>
  <p:clrMapOvr>
    <a:masterClrMapping/>
  </p:clrMapOvr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659C750-756D-43A5-ABF6-2855897F1031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E1547F6-41E4-40A0-ACD2-A03DD89D4E0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15186767"/>
      </p:ext>
    </p:extLst>
  </p:cSld>
  <p:clrMapOvr>
    <a:masterClrMapping/>
  </p:clrMapOvr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82DE742-8153-4D3D-B88C-0EAA44F5741E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83D1140-EF4F-4BB0-BEC7-A584D1D907C6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566188981"/>
      </p:ext>
    </p:extLst>
  </p:cSld>
  <p:clrMapOvr>
    <a:masterClrMapping/>
  </p:clrMapOvr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A8562C2-3D54-4C5C-8F11-A8DBB18DD02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548FDF4-B979-4D7D-976E-70A2342D27F5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035501402"/>
      </p:ext>
    </p:extLst>
  </p:cSld>
  <p:clrMapOvr>
    <a:masterClrMapping/>
  </p:clrMapOvr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2402657-41B2-414F-B5BC-EE5D73C438DF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BA093EA-96E3-483D-9BC8-26780B5FC48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908832906"/>
      </p:ext>
    </p:extLst>
  </p:cSld>
  <p:clrMapOvr>
    <a:masterClrMapping/>
  </p:clrMapOvr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85BAE45-63F5-44AD-943B-70653FCD9FB7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2618235-5440-4E85-9176-BB2C5ED6F619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218043288"/>
      </p:ext>
    </p:extLst>
  </p:cSld>
  <p:clrMapOvr>
    <a:masterClrMapping/>
  </p:clrMapOvr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4373528-A362-45A6-B096-6A83A9A0D7C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3FE92D4-EC5A-4190-BF96-CBE436D2FC18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497965394"/>
      </p:ext>
    </p:extLst>
  </p:cSld>
  <p:clrMapOvr>
    <a:masterClrMapping/>
  </p:clrMapOvr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40158B0-86F5-454D-A6EB-80E7F658D1B4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8A61542-3701-4B9C-B894-271A1703BCB5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87045434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CFB8862-C31F-4430-8CCE-87D8C8753177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708982191"/>
      </p:ext>
    </p:extLst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6DD5BF4-F42B-4BEF-A7BB-1F90EFCF9ADE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E75E3AE-237F-48E2-AFE6-4BDA30E773CA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641776805"/>
      </p:ext>
    </p:extLst>
  </p:cSld>
  <p:clrMapOvr>
    <a:masterClrMapping/>
  </p:clrMapOvr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653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sr-Latn-CS"/>
              <a:t>Click to edit Master title style</a:t>
            </a:r>
          </a:p>
        </p:txBody>
      </p:sp>
      <p:sp>
        <p:nvSpPr>
          <p:cNvPr id="10653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sr-Latn-C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2DAC4AE-AB62-48B2-B252-E5A763C06E2C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137D6B3-9E05-427E-AFE4-702613BDB49E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976397078"/>
      </p:ext>
    </p:extLst>
  </p:cSld>
  <p:clrMapOvr>
    <a:masterClrMapping/>
  </p:clrMapOvr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73C22B0-B103-4296-B05C-68BCF102EB4E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477F33A-435A-49A6-99D5-1A19E0995A5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877432166"/>
      </p:ext>
    </p:extLst>
  </p:cSld>
  <p:clrMapOvr>
    <a:masterClrMapping/>
  </p:clrMapOvr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A914D4B-755E-4D3C-BCB6-780C5D4AAB28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5FF9C38-4CC8-40E1-A59E-B40337696E97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591800208"/>
      </p:ext>
    </p:extLst>
  </p:cSld>
  <p:clrMapOvr>
    <a:masterClrMapping/>
  </p:clrMapOvr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B99D322-70DF-42A9-833E-0602D49B3B1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F814AE5-2459-413E-97B2-27A95CC0C396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800960905"/>
      </p:ext>
    </p:extLst>
  </p:cSld>
  <p:clrMapOvr>
    <a:masterClrMapping/>
  </p:clrMapOvr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6C9DBED-8C48-4372-8D65-8E988726E7A2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C602F18-0F53-413B-B53F-B400B918B6CA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375752046"/>
      </p:ext>
    </p:extLst>
  </p:cSld>
  <p:clrMapOvr>
    <a:masterClrMapping/>
  </p:clrMapOvr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837677-1157-457E-B4DB-FE3B3CF6FE36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DF3BFB0-C878-4E38-B4DA-266A9FFC88A9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973373730"/>
      </p:ext>
    </p:extLst>
  </p:cSld>
  <p:clrMapOvr>
    <a:masterClrMapping/>
  </p:clrMapOvr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44DA4AE-4AD0-40F9-84C7-B42D4D48105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790487D-B6CD-4618-97E9-2D1781E53B57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186306658"/>
      </p:ext>
    </p:extLst>
  </p:cSld>
  <p:clrMapOvr>
    <a:masterClrMapping/>
  </p:clrMapOvr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FBDB6AD-6558-457F-BB17-7DB8EDBB657D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1E46AF5-2C85-4A60-BDF7-D56B2A7AF2B4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695279261"/>
      </p:ext>
    </p:extLst>
  </p:cSld>
  <p:clrMapOvr>
    <a:masterClrMapping/>
  </p:clrMapOvr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CF571D4-067F-46BB-A89E-3E0EFA5389B5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79DBDC1-AFEB-41EA-9072-30A28BEA0DD1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2545327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4CDF170-4701-41D8-8F8E-315A9F3D6BF5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651824"/>
      </p:ext>
    </p:extLst>
  </p:cSld>
  <p:clrMapOvr>
    <a:masterClrMapping/>
  </p:clrMapOvr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0C51D0F-E72A-47E2-ADBE-4B89AEE95C94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C194D28-4513-441C-8C44-71FC0D07251B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053964854"/>
      </p:ext>
    </p:extLst>
  </p:cSld>
  <p:clrMapOvr>
    <a:masterClrMapping/>
  </p:clrMapOvr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D86CA92-5896-4523-87BA-4CC4B14E7DB0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4CB8FA9-169A-4182-AD51-766C914D58A6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919452561"/>
      </p:ext>
    </p:extLst>
  </p:cSld>
  <p:clrMapOvr>
    <a:masterClrMapping/>
  </p:clrMapOvr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79EF65B-A959-4506-8B71-254098C5CE09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DC673AF-0CAD-4CDD-AFD8-1E4C4FB6ED7B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950114707"/>
      </p:ext>
    </p:extLst>
  </p:cSld>
  <p:clrMapOvr>
    <a:masterClrMapping/>
  </p:clrMapOvr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653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sr-Latn-CS"/>
              <a:t>Click to edit Master title style</a:t>
            </a:r>
          </a:p>
        </p:txBody>
      </p:sp>
      <p:sp>
        <p:nvSpPr>
          <p:cNvPr id="10653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sr-Latn-C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246DDAF-E9BD-499A-B73E-CBE302E4BA38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A790829-6AB4-4C1C-8249-CAFB1E5546F0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159569772"/>
      </p:ext>
    </p:extLst>
  </p:cSld>
  <p:clrMapOvr>
    <a:masterClrMapping/>
  </p:clrMapOvr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B9508A-E98C-40FC-BC0A-79609328EE06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6A70185-C6F8-45FD-A56D-2B0C69D5B13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774095290"/>
      </p:ext>
    </p:extLst>
  </p:cSld>
  <p:clrMapOvr>
    <a:masterClrMapping/>
  </p:clrMapOvr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BB51B7A-A167-47C3-94D2-DDB0DC8E6E8A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C28E4FB-53DB-4892-810D-AB95BFCE6FE8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894877433"/>
      </p:ext>
    </p:extLst>
  </p:cSld>
  <p:clrMapOvr>
    <a:masterClrMapping/>
  </p:clrMapOvr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928AE24-29E9-4D54-A258-58F1160DBB74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3E3126E-3CBB-4F11-BFED-D4D107B4A5B0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426120360"/>
      </p:ext>
    </p:extLst>
  </p:cSld>
  <p:clrMapOvr>
    <a:masterClrMapping/>
  </p:clrMapOvr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D573D8F-46EC-44ED-A238-4E17B1E217E3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27F2AF5-F6E3-4EF7-A204-ED2B1A16CEC0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202899810"/>
      </p:ext>
    </p:extLst>
  </p:cSld>
  <p:clrMapOvr>
    <a:masterClrMapping/>
  </p:clrMapOvr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569CAE0-2150-4F14-9C4D-A3434B6AB472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D8D1EC0-22A5-423E-95C8-809B0B6CC08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807457410"/>
      </p:ext>
    </p:extLst>
  </p:cSld>
  <p:clrMapOvr>
    <a:masterClrMapping/>
  </p:clrMapOvr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BDF78DA-7CB7-429D-9317-751E5EB8EC1A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D4D03E6-C633-460D-840B-E3B74BC78335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1876304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CD2A7D8-DEF1-4B2B-A913-3884742D430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623526"/>
      </p:ext>
    </p:extLst>
  </p:cSld>
  <p:clrMapOvr>
    <a:masterClrMapping/>
  </p:clrMapOvr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0C249E7-7F0C-414B-98DE-B625DADB1056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C3C52E3-E0E8-4945-A96D-15EAF4F23949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915061087"/>
      </p:ext>
    </p:extLst>
  </p:cSld>
  <p:clrMapOvr>
    <a:masterClrMapping/>
  </p:clrMapOvr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4A8EA1A-ACB9-4E14-9A99-35A3149E446F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A7D6CB3-CBD9-4F26-9266-B3C67E4E7419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870665865"/>
      </p:ext>
    </p:extLst>
  </p:cSld>
  <p:clrMapOvr>
    <a:masterClrMapping/>
  </p:clrMapOvr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84F3286-4BFC-4628-9E20-8C60DC5ECE3F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0D5AB92-DD6D-49B2-930C-F4EB050CC284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012119032"/>
      </p:ext>
    </p:extLst>
  </p:cSld>
  <p:clrMapOvr>
    <a:masterClrMapping/>
  </p:clrMapOvr>
</p:sldLayout>
</file>

<file path=ppt/slideLayouts/slideLayout3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113E480-E6A0-4EA4-BFF4-950B1E451F47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B8601A1-7083-4BFA-A1B5-E2E0EB85DA39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872202057"/>
      </p:ext>
    </p:extLst>
  </p:cSld>
  <p:clrMapOvr>
    <a:masterClrMapping/>
  </p:clrMapOvr>
</p:sldLayout>
</file>

<file path=ppt/slideLayouts/slideLayout3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B9E91C7-DAFD-4ED9-A322-62A46CB1CD00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8714407-9459-405C-922D-64A8851089D5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114345414"/>
      </p:ext>
    </p:extLst>
  </p:cSld>
  <p:clrMapOvr>
    <a:masterClrMapping/>
  </p:clrMapOvr>
</p:sldLayout>
</file>

<file path=ppt/slideLayouts/slideLayout3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653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sr-Latn-CS"/>
              <a:t>Click to edit Master title style</a:t>
            </a:r>
          </a:p>
        </p:txBody>
      </p:sp>
      <p:sp>
        <p:nvSpPr>
          <p:cNvPr id="10653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sr-Latn-C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DDD6221-42EB-4BED-BCFB-AB4F152EFAE7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DEDD38C-FEFB-4209-8F4A-1307ADDAEAE0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490273362"/>
      </p:ext>
    </p:extLst>
  </p:cSld>
  <p:clrMapOvr>
    <a:masterClrMapping/>
  </p:clrMapOvr>
</p:sldLayout>
</file>

<file path=ppt/slideLayouts/slideLayout3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AEDA3B9-A545-4760-AD26-9BBA19306BD8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762E9A3-67B3-49E3-9506-699014E542B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461409299"/>
      </p:ext>
    </p:extLst>
  </p:cSld>
  <p:clrMapOvr>
    <a:masterClrMapping/>
  </p:clrMapOvr>
</p:sldLayout>
</file>

<file path=ppt/slideLayouts/slideLayout3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BB887D5-FD22-4860-8330-10F2BB0BAD5A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750FC31-29D4-4C44-A6AC-E36394304D6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058868908"/>
      </p:ext>
    </p:extLst>
  </p:cSld>
  <p:clrMapOvr>
    <a:masterClrMapping/>
  </p:clrMapOvr>
</p:sldLayout>
</file>

<file path=ppt/slideLayouts/slideLayout3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1FF18CC-CDB4-4685-A05A-91A1D42669C6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13066F2-B282-42EE-A654-28F74B6F3597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383863368"/>
      </p:ext>
    </p:extLst>
  </p:cSld>
  <p:clrMapOvr>
    <a:masterClrMapping/>
  </p:clrMapOvr>
</p:sldLayout>
</file>

<file path=ppt/slideLayouts/slideLayout3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2482120-496B-4BE6-B073-C96F3AF5E011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24561F3-04BB-4B2B-A636-FA84724C37AD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18946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0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5BFC3-7284-4114-A626-C46275CAE555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60007516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1E31158-1ADA-466A-9AE7-3539864AE70C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25761"/>
      </p:ext>
    </p:extLst>
  </p:cSld>
  <p:clrMapOvr>
    <a:masterClrMapping/>
  </p:clrMapOvr>
</p:sldLayout>
</file>

<file path=ppt/slideLayouts/slideLayout4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9BE163F-B307-4877-BDF5-13F4D78AC67A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573D13A-1980-48AA-B3CA-BC9B7B3EAF46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638331561"/>
      </p:ext>
    </p:extLst>
  </p:cSld>
  <p:clrMapOvr>
    <a:masterClrMapping/>
  </p:clrMapOvr>
</p:sldLayout>
</file>

<file path=ppt/slideLayouts/slideLayout4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433AF43-6ABE-4B9E-B4EE-753F0CE763E2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F67C6E0-E5F4-49A5-9335-5F828CA0E57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417612621"/>
      </p:ext>
    </p:extLst>
  </p:cSld>
  <p:clrMapOvr>
    <a:masterClrMapping/>
  </p:clrMapOvr>
</p:sldLayout>
</file>

<file path=ppt/slideLayouts/slideLayout4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EE9AE39-1018-4843-8876-D98BEA1A91CE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E40919F-19E3-4E20-AF09-ADAF7F3D5D11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23439961"/>
      </p:ext>
    </p:extLst>
  </p:cSld>
  <p:clrMapOvr>
    <a:masterClrMapping/>
  </p:clrMapOvr>
</p:sldLayout>
</file>

<file path=ppt/slideLayouts/slideLayout4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62C1E1C-FE46-49EC-8B55-EA05D154356E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C33CE36-CC58-4B45-BBD3-C9E5F8A98C8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714371196"/>
      </p:ext>
    </p:extLst>
  </p:cSld>
  <p:clrMapOvr>
    <a:masterClrMapping/>
  </p:clrMapOvr>
</p:sldLayout>
</file>

<file path=ppt/slideLayouts/slideLayout4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7360623-9CA3-47EA-9BCE-6305C82EA26E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DA122F7-E169-471A-BAFB-7DD0891C8E2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039168660"/>
      </p:ext>
    </p:extLst>
  </p:cSld>
  <p:clrMapOvr>
    <a:masterClrMapping/>
  </p:clrMapOvr>
</p:sldLayout>
</file>

<file path=ppt/slideLayouts/slideLayout4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38A0AAD-A68D-4BE7-BC16-FD7081D4A2D8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4C74FC3-8D0D-4E30-9205-ED25EA8745C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163670476"/>
      </p:ext>
    </p:extLst>
  </p:cSld>
  <p:clrMapOvr>
    <a:masterClrMapping/>
  </p:clrMapOvr>
</p:sldLayout>
</file>

<file path=ppt/slideLayouts/slideLayout40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A800A8A-FF21-4CA4-8E9F-7CA7E7F7C122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1ABE28E-AC77-4BC0-864F-CF5258D80E1D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030815031"/>
      </p:ext>
    </p:extLst>
  </p:cSld>
  <p:clrMapOvr>
    <a:masterClrMapping/>
  </p:clrMapOvr>
</p:sldLayout>
</file>

<file path=ppt/slideLayouts/slideLayout4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653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sr-Latn-CS"/>
              <a:t>Click to edit Master title style</a:t>
            </a:r>
          </a:p>
        </p:txBody>
      </p:sp>
      <p:sp>
        <p:nvSpPr>
          <p:cNvPr id="10653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sr-Latn-C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ADE888F-4145-40EE-BDBF-3FFBB1E5CD18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E019D54-8E4D-42B6-98F0-C3ECBDF42425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197806673"/>
      </p:ext>
    </p:extLst>
  </p:cSld>
  <p:clrMapOvr>
    <a:masterClrMapping/>
  </p:clrMapOvr>
</p:sldLayout>
</file>

<file path=ppt/slideLayouts/slideLayout4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2261FD9-22D8-433B-9B9B-6EBDE4EB8B86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25275B-CB5F-410C-A7D2-2C62E7CBD9E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509081853"/>
      </p:ext>
    </p:extLst>
  </p:cSld>
  <p:clrMapOvr>
    <a:masterClrMapping/>
  </p:clrMapOvr>
</p:sldLayout>
</file>

<file path=ppt/slideLayouts/slideLayout4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40F7BDD-D3E4-46DB-8053-D9A1F5A7BF05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4C6F054-C4EA-450C-AEA1-778C95D40E85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1431189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063830F-5D9C-4620-AF55-BC86C9CF3173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115827"/>
      </p:ext>
    </p:extLst>
  </p:cSld>
  <p:clrMapOvr>
    <a:masterClrMapping/>
  </p:clrMapOvr>
</p:sldLayout>
</file>

<file path=ppt/slideLayouts/slideLayout4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7EA3190-20B5-4A87-A64C-8B814D0E523A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48807E3-8FC0-4A6A-A29B-97F24CDDEF5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348109454"/>
      </p:ext>
    </p:extLst>
  </p:cSld>
  <p:clrMapOvr>
    <a:masterClrMapping/>
  </p:clrMapOvr>
</p:sldLayout>
</file>

<file path=ppt/slideLayouts/slideLayout4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C7798AE-CDF3-4646-BF83-853AF74D6631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F6A2086-5270-4E0D-A025-C3F2184276F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634661155"/>
      </p:ext>
    </p:extLst>
  </p:cSld>
  <p:clrMapOvr>
    <a:masterClrMapping/>
  </p:clrMapOvr>
</p:sldLayout>
</file>

<file path=ppt/slideLayouts/slideLayout4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0677AAA-7955-439D-ACEB-D7778BEF0257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B4550D4-78A1-4C34-8745-C263F9D3B74E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944321080"/>
      </p:ext>
    </p:extLst>
  </p:cSld>
  <p:clrMapOvr>
    <a:masterClrMapping/>
  </p:clrMapOvr>
</p:sldLayout>
</file>

<file path=ppt/slideLayouts/slideLayout4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9FF70A7-2F6D-4587-8FE3-045BBE656701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B2E2E4C-66D6-429D-B774-D89767308FCB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933268407"/>
      </p:ext>
    </p:extLst>
  </p:cSld>
  <p:clrMapOvr>
    <a:masterClrMapping/>
  </p:clrMapOvr>
</p:sldLayout>
</file>

<file path=ppt/slideLayouts/slideLayout4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78492A0-8B33-4C80-81B7-E42F9680898E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D38CE3E-0B3F-44CA-8CC2-32B7D1E91169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287056252"/>
      </p:ext>
    </p:extLst>
  </p:cSld>
  <p:clrMapOvr>
    <a:masterClrMapping/>
  </p:clrMapOvr>
</p:sldLayout>
</file>

<file path=ppt/slideLayouts/slideLayout4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53DA70F-05EC-4A07-8946-70A918BEACA7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4153FC0-65DF-43A0-8B11-CFD4BD59A82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887000699"/>
      </p:ext>
    </p:extLst>
  </p:cSld>
  <p:clrMapOvr>
    <a:masterClrMapping/>
  </p:clrMapOvr>
</p:sldLayout>
</file>

<file path=ppt/slideLayouts/slideLayout4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740D9DC-B06E-4CD3-9713-5F2BD880732C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CF7BA06-142A-46D4-B40E-4012B268034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21320970"/>
      </p:ext>
    </p:extLst>
  </p:cSld>
  <p:clrMapOvr>
    <a:masterClrMapping/>
  </p:clrMapOvr>
</p:sldLayout>
</file>

<file path=ppt/slideLayouts/slideLayout4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02C39B5-6AAA-47F1-99C3-F13F76397060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66B65D2-E5AF-4E0F-AA92-0F96C88F4E94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121291011"/>
      </p:ext>
    </p:extLst>
  </p:cSld>
  <p:clrMapOvr>
    <a:masterClrMapping/>
  </p:clrMapOvr>
</p:sldLayout>
</file>

<file path=ppt/slideLayouts/slideLayout4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0EEAE32-3CA7-4F9A-816C-CB8000B2ECD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0380CD1-4568-4C52-8BB4-E723926A4DD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939229037"/>
      </p:ext>
    </p:extLst>
  </p:cSld>
  <p:clrMapOvr>
    <a:masterClrMapping/>
  </p:clrMapOvr>
</p:sldLayout>
</file>

<file path=ppt/slideLayouts/slideLayout4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653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sr-Latn-CS"/>
              <a:t>Click to edit Master title style</a:t>
            </a:r>
          </a:p>
        </p:txBody>
      </p:sp>
      <p:sp>
        <p:nvSpPr>
          <p:cNvPr id="10653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sr-Latn-C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D40A56D-42E9-4D40-8D37-65F646842697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03AD15B-B6A2-475C-AC4A-43776B625257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00227758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1208B8E-4269-4787-B427-3E4DA34326A3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769177"/>
      </p:ext>
    </p:extLst>
  </p:cSld>
  <p:clrMapOvr>
    <a:masterClrMapping/>
  </p:clrMapOvr>
</p:sldLayout>
</file>

<file path=ppt/slideLayouts/slideLayout4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CA84142-445C-49E7-BB2A-7760F76BB4A6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E3890AA-F9A5-4538-86D3-77F2D0F4ACE9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811749901"/>
      </p:ext>
    </p:extLst>
  </p:cSld>
  <p:clrMapOvr>
    <a:masterClrMapping/>
  </p:clrMapOvr>
</p:sldLayout>
</file>

<file path=ppt/slideLayouts/slideLayout4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B21564B-D8D0-41F4-8D83-A4E4D069CC4A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BE47983-E8AA-426F-92CC-AC238C912CEE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508478199"/>
      </p:ext>
    </p:extLst>
  </p:cSld>
  <p:clrMapOvr>
    <a:masterClrMapping/>
  </p:clrMapOvr>
</p:sldLayout>
</file>

<file path=ppt/slideLayouts/slideLayout4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F562496-4309-41A0-8CA7-9B9CF3E30B1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6D67CD6-D85B-45D7-8675-7D0B94363337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80952322"/>
      </p:ext>
    </p:extLst>
  </p:cSld>
  <p:clrMapOvr>
    <a:masterClrMapping/>
  </p:clrMapOvr>
</p:sldLayout>
</file>

<file path=ppt/slideLayouts/slideLayout4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C2C906C-609B-4C0C-B9BC-01E4A2ACAF9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DF4E806-4A13-4B12-BA52-C244CE60F93B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594732966"/>
      </p:ext>
    </p:extLst>
  </p:cSld>
  <p:clrMapOvr>
    <a:masterClrMapping/>
  </p:clrMapOvr>
</p:sldLayout>
</file>

<file path=ppt/slideLayouts/slideLayout4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BD5F0E0-3005-4EF6-8522-CB82969D0641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2718E7D-871B-4B76-AB6C-68541DAABC3D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268889704"/>
      </p:ext>
    </p:extLst>
  </p:cSld>
  <p:clrMapOvr>
    <a:masterClrMapping/>
  </p:clrMapOvr>
</p:sldLayout>
</file>

<file path=ppt/slideLayouts/slideLayout4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E7E2563-7907-4B41-865F-60E417453160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4FF6997-38D9-4AD5-A0F3-FB7E1D7E7707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645937931"/>
      </p:ext>
    </p:extLst>
  </p:cSld>
  <p:clrMapOvr>
    <a:masterClrMapping/>
  </p:clrMapOvr>
</p:sldLayout>
</file>

<file path=ppt/slideLayouts/slideLayout4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3A95BB3-23F3-4E8A-97E2-313C602F9A4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CBAC9EB-510B-46C3-8127-C17ACDE0F4B9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335196029"/>
      </p:ext>
    </p:extLst>
  </p:cSld>
  <p:clrMapOvr>
    <a:masterClrMapping/>
  </p:clrMapOvr>
</p:sldLayout>
</file>

<file path=ppt/slideLayouts/slideLayout4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316A217-6CE3-4BEC-8098-976218FCF63D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CC88B19-AAFF-417C-A045-FFC0DE61695A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121349309"/>
      </p:ext>
    </p:extLst>
  </p:cSld>
  <p:clrMapOvr>
    <a:masterClrMapping/>
  </p:clrMapOvr>
</p:sldLayout>
</file>

<file path=ppt/slideLayouts/slideLayout4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623DDAA-0A57-4DAB-A94F-B26628E61B90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B796119-B3FA-45A4-8621-AED02A86C476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98749830"/>
      </p:ext>
    </p:extLst>
  </p:cSld>
  <p:clrMapOvr>
    <a:masterClrMapping/>
  </p:clrMapOvr>
</p:sldLayout>
</file>

<file path=ppt/slideLayouts/slideLayout4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EAD1018-C676-46E8-B9E6-2DC170C57B16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4B90235-0B39-4C66-8BE1-51809DCC5CBA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30188714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4C89BAF-4523-4872-BDB1-D5F6B29C4B3C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140022"/>
      </p:ext>
    </p:extLst>
  </p:cSld>
  <p:clrMapOvr>
    <a:masterClrMapping/>
  </p:clrMapOvr>
</p:sldLayout>
</file>

<file path=ppt/slideLayouts/slideLayout4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6A91D36-E104-4F8E-998D-829FB3BC31B5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1DC35A6-0D96-4161-BABA-A3D132F654B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783257334"/>
      </p:ext>
    </p:extLst>
  </p:cSld>
  <p:clrMapOvr>
    <a:masterClrMapping/>
  </p:clrMapOvr>
</p:sldLayout>
</file>

<file path=ppt/slideLayouts/slideLayout4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653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sr-Latn-CS"/>
              <a:t>Click to edit Master title style</a:t>
            </a:r>
          </a:p>
        </p:txBody>
      </p:sp>
      <p:sp>
        <p:nvSpPr>
          <p:cNvPr id="10653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sr-Latn-C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34FFBBD-EBC7-4936-B4A4-D7DC8FB979C3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3D0BE31-F3D5-451C-B846-43C5A751ED1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280031290"/>
      </p:ext>
    </p:extLst>
  </p:cSld>
  <p:clrMapOvr>
    <a:masterClrMapping/>
  </p:clrMapOvr>
</p:sldLayout>
</file>

<file path=ppt/slideLayouts/slideLayout4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DB5816D-18FC-4BB1-A16A-D42DFDA2A0C0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2B7AD65-93E3-4B22-9A72-80337582E39E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078739206"/>
      </p:ext>
    </p:extLst>
  </p:cSld>
  <p:clrMapOvr>
    <a:masterClrMapping/>
  </p:clrMapOvr>
</p:sldLayout>
</file>

<file path=ppt/slideLayouts/slideLayout4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ADA29E1-5485-41D9-8D1A-AE55B4FB8517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01B466D-8545-40BC-8A65-7CAD30BEFCD5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674145114"/>
      </p:ext>
    </p:extLst>
  </p:cSld>
  <p:clrMapOvr>
    <a:masterClrMapping/>
  </p:clrMapOvr>
</p:sldLayout>
</file>

<file path=ppt/slideLayouts/slideLayout4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CA1F485-98E4-4874-BB9C-0BD44F6DBA45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A4EB0FA-C98D-474A-827E-DEF9A22C14B1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954523436"/>
      </p:ext>
    </p:extLst>
  </p:cSld>
  <p:clrMapOvr>
    <a:masterClrMapping/>
  </p:clrMapOvr>
</p:sldLayout>
</file>

<file path=ppt/slideLayouts/slideLayout4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2DEC344-1BAB-4852-8305-8F6FC9AD58F0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8E497C2-1AA0-40D1-A8FB-9F14E3C1E54D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738295018"/>
      </p:ext>
    </p:extLst>
  </p:cSld>
  <p:clrMapOvr>
    <a:masterClrMapping/>
  </p:clrMapOvr>
</p:sldLayout>
</file>

<file path=ppt/slideLayouts/slideLayout4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D17E8C7-A43A-45F5-9617-B728BA3EB433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F8EC575-7DA6-44E5-954C-E88FBE61B5E3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995955974"/>
      </p:ext>
    </p:extLst>
  </p:cSld>
  <p:clrMapOvr>
    <a:masterClrMapping/>
  </p:clrMapOvr>
</p:sldLayout>
</file>

<file path=ppt/slideLayouts/slideLayout4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7ADA92E-616B-4191-AF8A-1C1740573FA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674928E-81F8-48BF-8023-B4C63E15680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463362570"/>
      </p:ext>
    </p:extLst>
  </p:cSld>
  <p:clrMapOvr>
    <a:masterClrMapping/>
  </p:clrMapOvr>
</p:sldLayout>
</file>

<file path=ppt/slideLayouts/slideLayout4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FD9E1A6-E8F6-4226-B8DB-899341F7866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A9797FE-191C-4CCD-A235-E9201329B135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110160481"/>
      </p:ext>
    </p:extLst>
  </p:cSld>
  <p:clrMapOvr>
    <a:masterClrMapping/>
  </p:clrMapOvr>
</p:sldLayout>
</file>

<file path=ppt/slideLayouts/slideLayout4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1A8D85F-96AB-4657-B178-59EC17323322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E1AB3E7-67B0-4296-B041-0933FD5B3F0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52040674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0D10407-BE66-4C16-A932-1BD2DA0F4D9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028074"/>
      </p:ext>
    </p:extLst>
  </p:cSld>
  <p:clrMapOvr>
    <a:masterClrMapping/>
  </p:clrMapOvr>
</p:sldLayout>
</file>

<file path=ppt/slideLayouts/slideLayout4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366E3C0-4211-4075-A972-1AEC951EFBBD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7CFED2D-4FB7-43D4-87B0-DBB93872AC16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98847347"/>
      </p:ext>
    </p:extLst>
  </p:cSld>
  <p:clrMapOvr>
    <a:masterClrMapping/>
  </p:clrMapOvr>
</p:sldLayout>
</file>

<file path=ppt/slideLayouts/slideLayout4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B709E40-63C1-44D2-AA4C-AC009BC93A9D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ED33FA7-6095-4187-8F35-429E03A0227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660769532"/>
      </p:ext>
    </p:extLst>
  </p:cSld>
  <p:clrMapOvr>
    <a:masterClrMapping/>
  </p:clrMapOvr>
</p:sldLayout>
</file>

<file path=ppt/slideLayouts/slideLayout4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9D2FA13-FEA8-4149-B1AA-34DF66C5EB62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8B0DE5E-AD44-458D-A1FB-DE2AB1029A04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087440856"/>
      </p:ext>
    </p:extLst>
  </p:cSld>
  <p:clrMapOvr>
    <a:masterClrMapping/>
  </p:clrMapOvr>
</p:sldLayout>
</file>

<file path=ppt/slideLayouts/slideLayout4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653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sr-Latn-CS"/>
              <a:t>Click to edit Master title style</a:t>
            </a:r>
          </a:p>
        </p:txBody>
      </p:sp>
      <p:sp>
        <p:nvSpPr>
          <p:cNvPr id="10653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sr-Latn-C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C89880C-50A5-42E9-BFB0-701E1CF33380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AE7D257-F0CB-4FB1-8758-7C72E782ADD9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539519229"/>
      </p:ext>
    </p:extLst>
  </p:cSld>
  <p:clrMapOvr>
    <a:masterClrMapping/>
  </p:clrMapOvr>
</p:sldLayout>
</file>

<file path=ppt/slideLayouts/slideLayout4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CC2FD0E-C5C4-44DE-8B36-BE63F0EF0FA2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2CF7046-0AC4-4DC4-BD2B-D37A639CAD9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8438940"/>
      </p:ext>
    </p:extLst>
  </p:cSld>
  <p:clrMapOvr>
    <a:masterClrMapping/>
  </p:clrMapOvr>
</p:sldLayout>
</file>

<file path=ppt/slideLayouts/slideLayout4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6D3CAC1-7949-4AAD-8258-F41B2AAB74B9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B65ACC4-EFDB-440E-8475-D7BCAE9E4567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734634545"/>
      </p:ext>
    </p:extLst>
  </p:cSld>
  <p:clrMapOvr>
    <a:masterClrMapping/>
  </p:clrMapOvr>
</p:sldLayout>
</file>

<file path=ppt/slideLayouts/slideLayout4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0F9964D-0CE2-4C80-8387-BF0778A83F7D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CDF6953-3AE7-48BB-85EE-86A8E0321BFD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002239778"/>
      </p:ext>
    </p:extLst>
  </p:cSld>
  <p:clrMapOvr>
    <a:masterClrMapping/>
  </p:clrMapOvr>
</p:sldLayout>
</file>

<file path=ppt/slideLayouts/slideLayout4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62094B2-41E7-46A4-9C5D-C265AAFFF462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B077D9A-C737-48B1-A5D8-F7238636F9F7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222397372"/>
      </p:ext>
    </p:extLst>
  </p:cSld>
  <p:clrMapOvr>
    <a:masterClrMapping/>
  </p:clrMapOvr>
</p:sldLayout>
</file>

<file path=ppt/slideLayouts/slideLayout4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AC9C2A5-E1C4-4641-82DB-9FF2F9133754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CEBEC46-3F9D-4B3F-B5E8-9C047654785B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853220706"/>
      </p:ext>
    </p:extLst>
  </p:cSld>
  <p:clrMapOvr>
    <a:masterClrMapping/>
  </p:clrMapOvr>
</p:sldLayout>
</file>

<file path=ppt/slideLayouts/slideLayout4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4B1D87F-0C85-4637-B08C-1642AF18C082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53D2D4B-D4E1-48AE-92F0-8FDFA31323F4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8728275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8E63907-B15E-4EAE-9A64-128DD44E2FD7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408797"/>
      </p:ext>
    </p:extLst>
  </p:cSld>
  <p:clrMapOvr>
    <a:masterClrMapping/>
  </p:clrMapOvr>
</p:sldLayout>
</file>

<file path=ppt/slideLayouts/slideLayout4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2E40719-80A1-491F-8EBA-CCDCC821E199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B27ECA4-AFE6-4DA6-8074-78612915F778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15465053"/>
      </p:ext>
    </p:extLst>
  </p:cSld>
  <p:clrMapOvr>
    <a:masterClrMapping/>
  </p:clrMapOvr>
</p:sldLayout>
</file>

<file path=ppt/slideLayouts/slideLayout4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406A5E0-231F-4AE4-87DF-22697A03A5D3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E34948E-F5C0-4E97-B6C9-ED32EF18A98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251957926"/>
      </p:ext>
    </p:extLst>
  </p:cSld>
  <p:clrMapOvr>
    <a:masterClrMapping/>
  </p:clrMapOvr>
</p:sldLayout>
</file>

<file path=ppt/slideLayouts/slideLayout4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8A7908F-9833-47CA-9B26-06B386DD0B8A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2C221F5-53CD-42F5-9C79-1E1AEE7DFDE0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154230683"/>
      </p:ext>
    </p:extLst>
  </p:cSld>
  <p:clrMapOvr>
    <a:masterClrMapping/>
  </p:clrMapOvr>
</p:sldLayout>
</file>

<file path=ppt/slideLayouts/slideLayout4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08E7043-9418-4C13-BF8B-92648BBC6B95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B90B403-5DA5-4514-9B11-060AF3DB3306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893569518"/>
      </p:ext>
    </p:extLst>
  </p:cSld>
  <p:clrMapOvr>
    <a:masterClrMapping/>
  </p:clrMapOvr>
</p:sldLayout>
</file>

<file path=ppt/slideLayouts/slideLayout4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6956107-DA9A-4B71-93AF-6A0196776D49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9F15E02-D911-45FC-AB75-D89AABFEF751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807640780"/>
      </p:ext>
    </p:extLst>
  </p:cSld>
  <p:clrMapOvr>
    <a:masterClrMapping/>
  </p:clrMapOvr>
</p:sldLayout>
</file>

<file path=ppt/slideLayouts/slideLayout4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653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sr-Latn-CS"/>
              <a:t>Click to edit Master title style</a:t>
            </a:r>
          </a:p>
        </p:txBody>
      </p:sp>
      <p:sp>
        <p:nvSpPr>
          <p:cNvPr id="10653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sr-Latn-C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47D6FCB-86E6-4C8A-8294-438DAC9322D9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914F4C3-0D80-4B3B-96F9-49A17901988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040779841"/>
      </p:ext>
    </p:extLst>
  </p:cSld>
  <p:clrMapOvr>
    <a:masterClrMapping/>
  </p:clrMapOvr>
</p:sldLayout>
</file>

<file path=ppt/slideLayouts/slideLayout4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34E04BC-ED70-4D4D-BD5A-D8D287A85279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2DDAE6F-FB1D-494D-90B9-886CA730187D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558642610"/>
      </p:ext>
    </p:extLst>
  </p:cSld>
  <p:clrMapOvr>
    <a:masterClrMapping/>
  </p:clrMapOvr>
</p:sldLayout>
</file>

<file path=ppt/slideLayouts/slideLayout4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6B50B9A-673E-49A9-AF54-52D01AA792A1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195803F-16E0-4B13-A09A-70F2C1BAE5D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720927147"/>
      </p:ext>
    </p:extLst>
  </p:cSld>
  <p:clrMapOvr>
    <a:masterClrMapping/>
  </p:clrMapOvr>
</p:sldLayout>
</file>

<file path=ppt/slideLayouts/slideLayout4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27E2157-59BA-41BA-B034-23328EED9998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5ECBE3D-B2C5-4387-A14C-3ABCBBACE7F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472525345"/>
      </p:ext>
    </p:extLst>
  </p:cSld>
  <p:clrMapOvr>
    <a:masterClrMapping/>
  </p:clrMapOvr>
</p:sldLayout>
</file>

<file path=ppt/slideLayouts/slideLayout4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840554A-E183-4065-9C6D-E86BFAE60758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93559D6-30CF-4896-BDB8-7BAE9FF472EA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6490168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4B593D5-3FB3-4420-9A14-328FDB153748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889082"/>
      </p:ext>
    </p:extLst>
  </p:cSld>
  <p:clrMapOvr>
    <a:masterClrMapping/>
  </p:clrMapOvr>
</p:sldLayout>
</file>

<file path=ppt/slideLayouts/slideLayout4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1174351-EBEB-45C4-95D1-13A91CAAAC9D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9E6CEAE-B794-4E3C-93D0-FCE4FDB31A17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55989228"/>
      </p:ext>
    </p:extLst>
  </p:cSld>
  <p:clrMapOvr>
    <a:masterClrMapping/>
  </p:clrMapOvr>
</p:sldLayout>
</file>

<file path=ppt/slideLayouts/slideLayout4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923A626-2F05-4762-A2CF-62509AAB98CE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71B9D2B-B2D6-4752-A38F-B06170C9E5C3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286184537"/>
      </p:ext>
    </p:extLst>
  </p:cSld>
  <p:clrMapOvr>
    <a:masterClrMapping/>
  </p:clrMapOvr>
</p:sldLayout>
</file>

<file path=ppt/slideLayouts/slideLayout4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000A582-B0DC-4A3A-9CCA-905B2BC25197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1EE6354-AC2E-44AF-B973-208D4840FCB6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703715439"/>
      </p:ext>
    </p:extLst>
  </p:cSld>
  <p:clrMapOvr>
    <a:masterClrMapping/>
  </p:clrMapOvr>
</p:sldLayout>
</file>

<file path=ppt/slideLayouts/slideLayout4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0D39342-A09F-4CA5-8F82-D65513A767FA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A86C356-D52F-4EE8-954F-72F8D2DFF397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704194384"/>
      </p:ext>
    </p:extLst>
  </p:cSld>
  <p:clrMapOvr>
    <a:masterClrMapping/>
  </p:clrMapOvr>
</p:sldLayout>
</file>

<file path=ppt/slideLayouts/slideLayout4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C242467-CF61-491C-BBE9-BB4E3E629353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90C6DF4-937A-4B9B-A404-6DF8BB6E5108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483434072"/>
      </p:ext>
    </p:extLst>
  </p:cSld>
  <p:clrMapOvr>
    <a:masterClrMapping/>
  </p:clrMapOvr>
</p:sldLayout>
</file>

<file path=ppt/slideLayouts/slideLayout4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084C132-145B-4D7E-BDFB-F184B7C3703C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D7673EA-A0F1-4046-9631-DB3B8C61F76B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667956088"/>
      </p:ext>
    </p:extLst>
  </p:cSld>
  <p:clrMapOvr>
    <a:masterClrMapping/>
  </p:clrMapOvr>
</p:sldLayout>
</file>

<file path=ppt/slideLayouts/slideLayout4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C232BB3-4E3D-4FEE-9C29-DF30FA63BE6C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ADFA77A-FCFC-469F-B17E-0D4A0CEC8B87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750734200"/>
      </p:ext>
    </p:extLst>
  </p:cSld>
  <p:clrMapOvr>
    <a:masterClrMapping/>
  </p:clrMapOvr>
</p:sldLayout>
</file>

<file path=ppt/slideLayouts/slideLayout4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653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sr-Latn-CS"/>
              <a:t>Click to edit Master title style</a:t>
            </a:r>
          </a:p>
        </p:txBody>
      </p:sp>
      <p:sp>
        <p:nvSpPr>
          <p:cNvPr id="10653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sr-Latn-C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040154D-ED46-4797-ACA6-5D1E4620B5D3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432A0BB-80F1-41D1-8308-69FCBC5470F8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073716746"/>
      </p:ext>
    </p:extLst>
  </p:cSld>
  <p:clrMapOvr>
    <a:masterClrMapping/>
  </p:clrMapOvr>
</p:sldLayout>
</file>

<file path=ppt/slideLayouts/slideLayout4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D3CB66C-DA9A-4446-BE34-C2FCE6874B1A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28EB9AC-1C81-45FE-BFB4-B090929F9CCE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80534027"/>
      </p:ext>
    </p:extLst>
  </p:cSld>
  <p:clrMapOvr>
    <a:masterClrMapping/>
  </p:clrMapOvr>
</p:sldLayout>
</file>

<file path=ppt/slideLayouts/slideLayout4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8A12689-CAE7-4856-8ABF-F2030976B088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70D8C7E-88C6-4FE5-A62C-165A96B930A5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89332671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CC513EB-CB3E-4275-9B91-37AC3EAE3F3B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188986"/>
      </p:ext>
    </p:extLst>
  </p:cSld>
  <p:clrMapOvr>
    <a:masterClrMapping/>
  </p:clrMapOvr>
</p:sldLayout>
</file>

<file path=ppt/slideLayouts/slideLayout4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FE30FED-7F13-4448-BD13-CCEAC73B5DFC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C4A4E43-19B0-4819-99A6-DB694D4B166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390611531"/>
      </p:ext>
    </p:extLst>
  </p:cSld>
  <p:clrMapOvr>
    <a:masterClrMapping/>
  </p:clrMapOvr>
</p:sldLayout>
</file>

<file path=ppt/slideLayouts/slideLayout4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9EB08DD-5EB2-4794-BCE4-C379D44B2E7A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ADD9E4F-3EB3-4847-A496-5F42BDCB2ED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653470658"/>
      </p:ext>
    </p:extLst>
  </p:cSld>
  <p:clrMapOvr>
    <a:masterClrMapping/>
  </p:clrMapOvr>
</p:sldLayout>
</file>

<file path=ppt/slideLayouts/slideLayout4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8EEAC91-A035-4A9B-AD8C-D5AD7ACFE758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027A575-DD15-4044-A713-9968B3E461C1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084955456"/>
      </p:ext>
    </p:extLst>
  </p:cSld>
  <p:clrMapOvr>
    <a:masterClrMapping/>
  </p:clrMapOvr>
</p:sldLayout>
</file>

<file path=ppt/slideLayouts/slideLayout4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797B7F5-F126-425C-80E4-746FBA6FEA8F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4D9B29A-6F8C-4CAA-94AF-96390DAA97D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587131127"/>
      </p:ext>
    </p:extLst>
  </p:cSld>
  <p:clrMapOvr>
    <a:masterClrMapping/>
  </p:clrMapOvr>
</p:sldLayout>
</file>

<file path=ppt/slideLayouts/slideLayout4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DCF4B14-B034-4B2D-97C4-3BCA26CED776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0098DFD-3597-4151-B256-A9A96F3C2D17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33788711"/>
      </p:ext>
    </p:extLst>
  </p:cSld>
  <p:clrMapOvr>
    <a:masterClrMapping/>
  </p:clrMapOvr>
</p:sldLayout>
</file>

<file path=ppt/slideLayouts/slideLayout4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F44ADD1-07F0-4CB3-8521-D54E7E15F285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46C43C7-4791-4872-B669-C68DCE313510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248477539"/>
      </p:ext>
    </p:extLst>
  </p:cSld>
  <p:clrMapOvr>
    <a:masterClrMapping/>
  </p:clrMapOvr>
</p:sldLayout>
</file>

<file path=ppt/slideLayouts/slideLayout4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9690BAA-B74F-49A0-9E50-CE4842F3B4FC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51AEDBD-3386-4872-B208-0481B506CC30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612670481"/>
      </p:ext>
    </p:extLst>
  </p:cSld>
  <p:clrMapOvr>
    <a:masterClrMapping/>
  </p:clrMapOvr>
</p:sldLayout>
</file>

<file path=ppt/slideLayouts/slideLayout4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187833B-FD2C-4262-856B-493D18EBFCE6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0EE9F7F-1FA6-4BB8-905A-4B026005CEA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358470327"/>
      </p:ext>
    </p:extLst>
  </p:cSld>
  <p:clrMapOvr>
    <a:masterClrMapping/>
  </p:clrMapOvr>
</p:sldLayout>
</file>

<file path=ppt/slideLayouts/slideLayout4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949B940-91B2-4032-B679-87BD834161F6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9DBEED9-CD46-4766-A6B2-4C642672494A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600954846"/>
      </p:ext>
    </p:extLst>
  </p:cSld>
  <p:clrMapOvr>
    <a:masterClrMapping/>
  </p:clrMapOvr>
</p:sldLayout>
</file>

<file path=ppt/slideLayouts/slideLayout4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653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sr-Latn-CS"/>
              <a:t>Click to edit Master title style</a:t>
            </a:r>
          </a:p>
        </p:txBody>
      </p:sp>
      <p:sp>
        <p:nvSpPr>
          <p:cNvPr id="10653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sr-Latn-C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9441BC3-C817-4F3E-933F-C5E06E2A101E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2E6CCA5-801B-4D61-A51D-0125F056531D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9523585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6E2EDEC-E3A3-4459-B6F3-51431CDE9E58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909245197"/>
      </p:ext>
    </p:extLst>
  </p:cSld>
  <p:clrMapOvr>
    <a:masterClrMapping/>
  </p:clrMapOvr>
</p:sldLayout>
</file>

<file path=ppt/slideLayouts/slideLayout4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2FD34E9-42A0-47AE-92F9-BD4A37EADDC0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AA3BA7E-836C-43D9-B201-D0A20488CBA1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226951171"/>
      </p:ext>
    </p:extLst>
  </p:cSld>
  <p:clrMapOvr>
    <a:masterClrMapping/>
  </p:clrMapOvr>
</p:sldLayout>
</file>

<file path=ppt/slideLayouts/slideLayout4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C199BA2-5AA2-4B75-95BE-7B0809A52200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36AE294-C3FA-4E3C-9B1E-31C18D6B13C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998579209"/>
      </p:ext>
    </p:extLst>
  </p:cSld>
  <p:clrMapOvr>
    <a:masterClrMapping/>
  </p:clrMapOvr>
</p:sldLayout>
</file>

<file path=ppt/slideLayouts/slideLayout4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DE24168-F30D-4A17-9414-FA0D398548F9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6AF45E4-0875-47C1-B110-59840F1F080E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741952895"/>
      </p:ext>
    </p:extLst>
  </p:cSld>
  <p:clrMapOvr>
    <a:masterClrMapping/>
  </p:clrMapOvr>
</p:sldLayout>
</file>

<file path=ppt/slideLayouts/slideLayout4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682E86D-66E9-4C57-946C-6B4088189383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CDCD471-9F92-4AAE-B816-2DF641BB2EF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657274739"/>
      </p:ext>
    </p:extLst>
  </p:cSld>
  <p:clrMapOvr>
    <a:masterClrMapping/>
  </p:clrMapOvr>
</p:sldLayout>
</file>

<file path=ppt/slideLayouts/slideLayout4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BD1FBDA-6265-42C2-8DEE-397BA27F65F5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04CE3CB-D2DD-42C6-9560-BF8C9033887B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20557356"/>
      </p:ext>
    </p:extLst>
  </p:cSld>
  <p:clrMapOvr>
    <a:masterClrMapping/>
  </p:clrMapOvr>
</p:sldLayout>
</file>

<file path=ppt/slideLayouts/slideLayout4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BCD5FE5-B54B-43FC-B01D-799A56419473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1404213-76F1-403F-84BB-4465959130D4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196910062"/>
      </p:ext>
    </p:extLst>
  </p:cSld>
  <p:clrMapOvr>
    <a:masterClrMapping/>
  </p:clrMapOvr>
</p:sldLayout>
</file>

<file path=ppt/slideLayouts/slideLayout4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30DC5A2-250A-4784-83DE-34BECC9D6AEC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C4337B4-2159-401E-B82A-51AE9957CE90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021488606"/>
      </p:ext>
    </p:extLst>
  </p:cSld>
  <p:clrMapOvr>
    <a:masterClrMapping/>
  </p:clrMapOvr>
</p:sldLayout>
</file>

<file path=ppt/slideLayouts/slideLayout4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C25C853-6E57-4653-B689-FC2B92E763C1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F653CF7-09A9-4576-9401-6C630FF7C9B6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49969531"/>
      </p:ext>
    </p:extLst>
  </p:cSld>
  <p:clrMapOvr>
    <a:masterClrMapping/>
  </p:clrMapOvr>
</p:sldLayout>
</file>

<file path=ppt/slideLayouts/slideLayout4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0B376E4-58F2-4576-B4F6-9A406634270E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7A3A1FD-557B-4D6E-8DEC-B9C1598512C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655374570"/>
      </p:ext>
    </p:extLst>
  </p:cSld>
  <p:clrMapOvr>
    <a:masterClrMapping/>
  </p:clrMapOvr>
</p:sldLayout>
</file>

<file path=ppt/slideLayouts/slideLayout4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203CFC8-F28A-40D2-875F-85B139DC8FC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E587D1E-7B7B-45D2-A3E5-59E6D4076FF4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15376498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977E1484-DD25-43DD-892E-C8E45BC6B9EE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993166"/>
      </p:ext>
    </p:extLst>
  </p:cSld>
  <p:clrMapOvr>
    <a:masterClrMapping/>
  </p:clrMapOvr>
</p:sldLayout>
</file>

<file path=ppt/slideLayouts/slideLayout4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E039DEF-96E1-4404-A135-55B3229DA51D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8B286FB-1AB5-4D96-AAB9-05861D6D92F0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153463311"/>
      </p:ext>
    </p:extLst>
  </p:cSld>
  <p:clrMapOvr>
    <a:masterClrMapping/>
  </p:clrMapOvr>
</p:sldLayout>
</file>

<file path=ppt/slideLayouts/slideLayout4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653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sr-Latn-CS"/>
              <a:t>Click to edit Master title style</a:t>
            </a:r>
          </a:p>
        </p:txBody>
      </p:sp>
      <p:sp>
        <p:nvSpPr>
          <p:cNvPr id="10653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sr-Latn-C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B933733-00EA-4456-8C05-89D297EB675D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D7AA09B-A975-470F-9E94-3F345A652FA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113194211"/>
      </p:ext>
    </p:extLst>
  </p:cSld>
  <p:clrMapOvr>
    <a:masterClrMapping/>
  </p:clrMapOvr>
</p:sldLayout>
</file>

<file path=ppt/slideLayouts/slideLayout4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EFB1456-2046-4CA4-BA77-4090F965D42A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90CE9A3-1EAB-4F23-803A-DA596BFAC60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189531276"/>
      </p:ext>
    </p:extLst>
  </p:cSld>
  <p:clrMapOvr>
    <a:masterClrMapping/>
  </p:clrMapOvr>
</p:sldLayout>
</file>

<file path=ppt/slideLayouts/slideLayout4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A057C26-69AF-45B0-8430-66C184B723B3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3FF8547-1247-4AAD-9617-97F2B1AAF39D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667896874"/>
      </p:ext>
    </p:extLst>
  </p:cSld>
  <p:clrMapOvr>
    <a:masterClrMapping/>
  </p:clrMapOvr>
</p:sldLayout>
</file>

<file path=ppt/slideLayouts/slideLayout4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6DC544B-048E-478B-A106-AA774B6A8AA7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BEFABC9-D5CB-467B-9F33-1FC87D17FD76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169631931"/>
      </p:ext>
    </p:extLst>
  </p:cSld>
  <p:clrMapOvr>
    <a:masterClrMapping/>
  </p:clrMapOvr>
</p:sldLayout>
</file>

<file path=ppt/slideLayouts/slideLayout4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A74B345-CE87-47C6-AC4E-4F18449B4CB0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3849589-B0CD-4355-BF93-A0FCFE700734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932867900"/>
      </p:ext>
    </p:extLst>
  </p:cSld>
  <p:clrMapOvr>
    <a:masterClrMapping/>
  </p:clrMapOvr>
</p:sldLayout>
</file>

<file path=ppt/slideLayouts/slideLayout4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A1EFA62-774E-49D2-936E-B23E471A37D1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B282AA6-9C74-4D2C-9287-6ED7F3E46E26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789613540"/>
      </p:ext>
    </p:extLst>
  </p:cSld>
  <p:clrMapOvr>
    <a:masterClrMapping/>
  </p:clrMapOvr>
</p:sldLayout>
</file>

<file path=ppt/slideLayouts/slideLayout4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FC0A7C0-CF9A-497C-BD17-80C63ACFF2D8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C811EC3-52C2-450F-B5FC-60EC5A29893B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662728430"/>
      </p:ext>
    </p:extLst>
  </p:cSld>
  <p:clrMapOvr>
    <a:masterClrMapping/>
  </p:clrMapOvr>
</p:sldLayout>
</file>

<file path=ppt/slideLayouts/slideLayout4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16F1DCD-7EEA-422F-9157-A90C704057D5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60E3959-F9F5-46E7-ADD1-15DA45B06C7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686731553"/>
      </p:ext>
    </p:extLst>
  </p:cSld>
  <p:clrMapOvr>
    <a:masterClrMapping/>
  </p:clrMapOvr>
</p:sldLayout>
</file>

<file path=ppt/slideLayouts/slideLayout4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EF7D85C-4879-45BC-B8FC-52BB2271C17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9DC0D7D-DED0-4050-849C-0B2F0DE7BF84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06986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10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EF8B4D-F8A1-4CDE-8D50-07D06E24F76A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34850206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0F91CC6-5103-4788-81E6-6BBF48E2A1EE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230604"/>
      </p:ext>
    </p:extLst>
  </p:cSld>
  <p:clrMapOvr>
    <a:masterClrMapping/>
  </p:clrMapOvr>
</p:sldLayout>
</file>

<file path=ppt/slideLayouts/slideLayout5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4728500-E025-40C1-8EA2-A2D8EFE15A72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1FE5F7A-4F93-48F2-90A0-A088A97B2BD9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505885722"/>
      </p:ext>
    </p:extLst>
  </p:cSld>
  <p:clrMapOvr>
    <a:masterClrMapping/>
  </p:clrMapOvr>
</p:sldLayout>
</file>

<file path=ppt/slideLayouts/slideLayout5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D4DC90C-B7D3-4F89-85AE-BCD3B42A8F3A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8C93802-DFB4-4328-90BE-D70248EDC66A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270749561"/>
      </p:ext>
    </p:extLst>
  </p:cSld>
  <p:clrMapOvr>
    <a:masterClrMapping/>
  </p:clrMapOvr>
</p:sldLayout>
</file>

<file path=ppt/slideLayouts/slideLayout50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E74E43F-052E-4B29-A431-ADFA364E5602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8DE93F0-82C3-448B-A0F8-A83A93BBCE0E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506638593"/>
      </p:ext>
    </p:extLst>
  </p:cSld>
  <p:clrMapOvr>
    <a:masterClrMapping/>
  </p:clrMapOvr>
</p:sldLayout>
</file>

<file path=ppt/slideLayouts/slideLayout5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653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sr-Latn-CS"/>
              <a:t>Click to edit Master title style</a:t>
            </a:r>
          </a:p>
        </p:txBody>
      </p:sp>
      <p:sp>
        <p:nvSpPr>
          <p:cNvPr id="10653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sr-Latn-C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BC37433-EB5B-4835-B965-8A9E20CA3A64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7D74BCE-F3BE-4E6F-ACE2-72C4B2A6EC1E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405530998"/>
      </p:ext>
    </p:extLst>
  </p:cSld>
  <p:clrMapOvr>
    <a:masterClrMapping/>
  </p:clrMapOvr>
</p:sldLayout>
</file>

<file path=ppt/slideLayouts/slideLayout5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309DB06-D617-4B62-B181-80F73EA26E07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99D681C-A057-4B4E-979E-6465EE06B0B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098054301"/>
      </p:ext>
    </p:extLst>
  </p:cSld>
  <p:clrMapOvr>
    <a:masterClrMapping/>
  </p:clrMapOvr>
</p:sldLayout>
</file>

<file path=ppt/slideLayouts/slideLayout5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23AB2A1-5A03-41AF-85EE-4B0F5C5D362F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8654343-54AD-49B1-AAC5-DA5DCE516930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724358878"/>
      </p:ext>
    </p:extLst>
  </p:cSld>
  <p:clrMapOvr>
    <a:masterClrMapping/>
  </p:clrMapOvr>
</p:sldLayout>
</file>

<file path=ppt/slideLayouts/slideLayout5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E201781-DAE2-4D4F-8B92-5ED425DCC3C9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E5C374D-ACEB-4EE5-ABD6-1756BE56A52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999030393"/>
      </p:ext>
    </p:extLst>
  </p:cSld>
  <p:clrMapOvr>
    <a:masterClrMapping/>
  </p:clrMapOvr>
</p:sldLayout>
</file>

<file path=ppt/slideLayouts/slideLayout5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43F95D2-0080-43CF-8FFD-BD25915F6C31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AFB7532-08FA-49AC-8689-C5E282E76B4D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850114133"/>
      </p:ext>
    </p:extLst>
  </p:cSld>
  <p:clrMapOvr>
    <a:masterClrMapping/>
  </p:clrMapOvr>
</p:sldLayout>
</file>

<file path=ppt/slideLayouts/slideLayout5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BDBAE7-035D-454E-8ABF-E3A93A8B7BCE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918F2C4-E5AD-47F2-8263-390357BB568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212756130"/>
      </p:ext>
    </p:extLst>
  </p:cSld>
  <p:clrMapOvr>
    <a:masterClrMapping/>
  </p:clrMapOvr>
</p:sldLayout>
</file>

<file path=ppt/slideLayouts/slideLayout5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876E69D-A646-4560-ABFC-5EAF108EBCEE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99DA583-B0A3-411C-8DA2-24A928F40930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65224768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8C981C8-8239-4BB3-9376-D5619F257A8D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100539"/>
      </p:ext>
    </p:extLst>
  </p:cSld>
  <p:clrMapOvr>
    <a:masterClrMapping/>
  </p:clrMapOvr>
</p:sldLayout>
</file>

<file path=ppt/slideLayouts/slideLayout5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7CA8830-8ECA-4F95-B9E9-709C717F1AE9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208DC03-3AC7-476B-8D4A-5A4479B9ADC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231834950"/>
      </p:ext>
    </p:extLst>
  </p:cSld>
  <p:clrMapOvr>
    <a:masterClrMapping/>
  </p:clrMapOvr>
</p:sldLayout>
</file>

<file path=ppt/slideLayouts/slideLayout5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E655838-E644-4C5E-A455-DF1A17535FDF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E46ADAB-9D84-4C60-B2CF-689C07DDF9E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251182748"/>
      </p:ext>
    </p:extLst>
  </p:cSld>
  <p:clrMapOvr>
    <a:masterClrMapping/>
  </p:clrMapOvr>
</p:sldLayout>
</file>

<file path=ppt/slideLayouts/slideLayout5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35C10D5-E2BD-4628-888A-D8D464708D84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14DA200-591D-42DB-9FE9-6C1C2924664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811545547"/>
      </p:ext>
    </p:extLst>
  </p:cSld>
  <p:clrMapOvr>
    <a:masterClrMapping/>
  </p:clrMapOvr>
</p:sldLayout>
</file>

<file path=ppt/slideLayouts/slideLayout5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54EFF81-E0C1-43F0-B6E9-A3DB7DD2204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87D1115-1D6D-4E27-91B7-1E13448FDD1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275081989"/>
      </p:ext>
    </p:extLst>
  </p:cSld>
  <p:clrMapOvr>
    <a:masterClrMapping/>
  </p:clrMapOvr>
</p:sldLayout>
</file>

<file path=ppt/slideLayouts/slideLayout5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1E83A0A-EEB6-40F4-987C-B97BC8DA2803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53A8066-1525-4051-8D07-9FCC956FF3BE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445042786"/>
      </p:ext>
    </p:extLst>
  </p:cSld>
  <p:clrMapOvr>
    <a:masterClrMapping/>
  </p:clrMapOvr>
</p:sldLayout>
</file>

<file path=ppt/slideLayouts/slideLayout5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653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sr-Latn-CS"/>
              <a:t>Click to edit Master title style</a:t>
            </a:r>
          </a:p>
        </p:txBody>
      </p:sp>
      <p:sp>
        <p:nvSpPr>
          <p:cNvPr id="10653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sr-Latn-C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0ABE467-F1DC-426B-BF7F-6180D25AEEFC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6B98143-8BC7-4B6F-AC3F-D5F5CBD03FD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975013933"/>
      </p:ext>
    </p:extLst>
  </p:cSld>
  <p:clrMapOvr>
    <a:masterClrMapping/>
  </p:clrMapOvr>
</p:sldLayout>
</file>

<file path=ppt/slideLayouts/slideLayout5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30FB628-FC70-4974-9ABC-A20FD0CA2E8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7EA7D18-85F6-45CC-8BF6-6ECD77F10D26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866238931"/>
      </p:ext>
    </p:extLst>
  </p:cSld>
  <p:clrMapOvr>
    <a:masterClrMapping/>
  </p:clrMapOvr>
</p:sldLayout>
</file>

<file path=ppt/slideLayouts/slideLayout5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C8612B1-A221-4C90-B26F-380ADB96DDBE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FB49FA1-293F-49DF-A0B2-61C6FC9EE75A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262784194"/>
      </p:ext>
    </p:extLst>
  </p:cSld>
  <p:clrMapOvr>
    <a:masterClrMapping/>
  </p:clrMapOvr>
</p:sldLayout>
</file>

<file path=ppt/slideLayouts/slideLayout5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CC1845C-ECCB-494E-BF62-6BB184E7D63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95B305D-F55A-42D3-A48D-CD7E9D01B0AE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574455686"/>
      </p:ext>
    </p:extLst>
  </p:cSld>
  <p:clrMapOvr>
    <a:masterClrMapping/>
  </p:clrMapOvr>
</p:sldLayout>
</file>

<file path=ppt/slideLayouts/slideLayout5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BEB9CAA-EBF9-4C82-A626-176CBE41F061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A53631C-2E5A-4BA2-AE53-75DAAA534494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33167886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036AB38-2242-4D61-A2E3-8A9B8F17CEED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441337"/>
      </p:ext>
    </p:extLst>
  </p:cSld>
  <p:clrMapOvr>
    <a:masterClrMapping/>
  </p:clrMapOvr>
</p:sldLayout>
</file>

<file path=ppt/slideLayouts/slideLayout5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394FD17-DC89-4BAB-98AA-80251130FD6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4694962-068D-4CCB-8433-13CB5F963EC7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203580086"/>
      </p:ext>
    </p:extLst>
  </p:cSld>
  <p:clrMapOvr>
    <a:masterClrMapping/>
  </p:clrMapOvr>
</p:sldLayout>
</file>

<file path=ppt/slideLayouts/slideLayout5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34D9920-7775-458E-A266-F21D848D1E54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120318A-706F-4198-B18F-1DD6D52C23D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384225681"/>
      </p:ext>
    </p:extLst>
  </p:cSld>
  <p:clrMapOvr>
    <a:masterClrMapping/>
  </p:clrMapOvr>
</p:sldLayout>
</file>

<file path=ppt/slideLayouts/slideLayout5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9A4D0FC-251B-4302-87D5-D32A362749F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696BC79-7250-4C23-9BEF-BABDB64CADE3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045529529"/>
      </p:ext>
    </p:extLst>
  </p:cSld>
  <p:clrMapOvr>
    <a:masterClrMapping/>
  </p:clrMapOvr>
</p:sldLayout>
</file>

<file path=ppt/slideLayouts/slideLayout5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39F12EE-1DBB-4C14-8D99-3A7808003D75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B481A49-C8CD-4DBD-9BAD-FBE3E1B8A629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390825576"/>
      </p:ext>
    </p:extLst>
  </p:cSld>
  <p:clrMapOvr>
    <a:masterClrMapping/>
  </p:clrMapOvr>
</p:sldLayout>
</file>

<file path=ppt/slideLayouts/slideLayout5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08CFA95-0745-43F9-BA32-1191FCFFC586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666C438-43C5-4FCA-AC35-766FA4DCAC44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754611458"/>
      </p:ext>
    </p:extLst>
  </p:cSld>
  <p:clrMapOvr>
    <a:masterClrMapping/>
  </p:clrMapOvr>
</p:sldLayout>
</file>

<file path=ppt/slideLayouts/slideLayout5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04D318D-83D5-4495-8709-5879C546DF2E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6005126-555A-4A0E-8182-91EDE3DAC1CB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325242821"/>
      </p:ext>
    </p:extLst>
  </p:cSld>
  <p:clrMapOvr>
    <a:masterClrMapping/>
  </p:clrMapOvr>
</p:sldLayout>
</file>

<file path=ppt/slideLayouts/slideLayout5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D021A37-52EE-4374-AC06-B2DD0BF465B0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F0751D1-9328-4573-B58F-E6DB3BD6303A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012689950"/>
      </p:ext>
    </p:extLst>
  </p:cSld>
  <p:clrMapOvr>
    <a:masterClrMapping/>
  </p:clrMapOvr>
</p:sldLayout>
</file>

<file path=ppt/slideLayouts/slideLayout5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653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sr-Latn-CS"/>
              <a:t>Click to edit Master title style</a:t>
            </a:r>
          </a:p>
        </p:txBody>
      </p:sp>
      <p:sp>
        <p:nvSpPr>
          <p:cNvPr id="10653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sr-Latn-C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91AB63C-DE4C-4989-A29D-F7553CF692E8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A7F86A3-6AEF-4240-93F2-AC02B74FB619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608638850"/>
      </p:ext>
    </p:extLst>
  </p:cSld>
  <p:clrMapOvr>
    <a:masterClrMapping/>
  </p:clrMapOvr>
</p:sldLayout>
</file>

<file path=ppt/slideLayouts/slideLayout5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7FC08CC-2EA2-4EA2-833A-39E4D1485624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0D4FF57-83E8-45A7-BCFE-A979AD2A8BCB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133210433"/>
      </p:ext>
    </p:extLst>
  </p:cSld>
  <p:clrMapOvr>
    <a:masterClrMapping/>
  </p:clrMapOvr>
</p:sldLayout>
</file>

<file path=ppt/slideLayouts/slideLayout5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DEEC742-DEC0-4A3D-AF6D-4FB619260582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B6605FB-EBD5-4338-98EF-9EAF8448C726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08544980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1E8CD55-CDA2-41CB-97D4-AA66C5B5905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304807"/>
      </p:ext>
    </p:extLst>
  </p:cSld>
  <p:clrMapOvr>
    <a:masterClrMapping/>
  </p:clrMapOvr>
</p:sldLayout>
</file>

<file path=ppt/slideLayouts/slideLayout5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784F68E-C109-4728-9B3F-ED84DF5F6F85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3587B6B-86A8-4F5E-812D-E74735AAB360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868404427"/>
      </p:ext>
    </p:extLst>
  </p:cSld>
  <p:clrMapOvr>
    <a:masterClrMapping/>
  </p:clrMapOvr>
</p:sldLayout>
</file>

<file path=ppt/slideLayouts/slideLayout5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47324A8-4851-4DDE-98E5-69C0BA6B76DC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D9B3A07-7830-41EF-A06F-E32DE308C506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562988996"/>
      </p:ext>
    </p:extLst>
  </p:cSld>
  <p:clrMapOvr>
    <a:masterClrMapping/>
  </p:clrMapOvr>
</p:sldLayout>
</file>

<file path=ppt/slideLayouts/slideLayout5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105AFB4-841E-450A-A6E2-472DA4BF2ACC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15F0FA6-06B8-42A1-A5B8-0746617E5156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206880725"/>
      </p:ext>
    </p:extLst>
  </p:cSld>
  <p:clrMapOvr>
    <a:masterClrMapping/>
  </p:clrMapOvr>
</p:sldLayout>
</file>

<file path=ppt/slideLayouts/slideLayout5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5339C66-C379-4195-8FCF-49FC691478E6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D9AEC32-9827-4AF5-84F6-D870525BE32E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85684464"/>
      </p:ext>
    </p:extLst>
  </p:cSld>
  <p:clrMapOvr>
    <a:masterClrMapping/>
  </p:clrMapOvr>
</p:sldLayout>
</file>

<file path=ppt/slideLayouts/slideLayout5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BEE50E7-5A57-4DB2-ACEC-F35246AD924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DCEBF32-44A1-4FF9-BDED-6BACBC4378A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900559602"/>
      </p:ext>
    </p:extLst>
  </p:cSld>
  <p:clrMapOvr>
    <a:masterClrMapping/>
  </p:clrMapOvr>
</p:sldLayout>
</file>

<file path=ppt/slideLayouts/slideLayout5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BD9821B-A6F7-4E4A-ADCC-64BDD744F3F1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AD37D0F-48B4-4918-8015-79D10CD003A4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63850920"/>
      </p:ext>
    </p:extLst>
  </p:cSld>
  <p:clrMapOvr>
    <a:masterClrMapping/>
  </p:clrMapOvr>
</p:sldLayout>
</file>

<file path=ppt/slideLayouts/slideLayout5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BB8CB77-516A-4891-93CA-83EBFD623F05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3E070BF-3D0C-4529-8270-E179E10597C5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154054232"/>
      </p:ext>
    </p:extLst>
  </p:cSld>
  <p:clrMapOvr>
    <a:masterClrMapping/>
  </p:clrMapOvr>
</p:sldLayout>
</file>

<file path=ppt/slideLayouts/slideLayout5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8611A83-EF5E-407D-ADAE-215D9EE46F5E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E60B9AB-E10E-4760-AEC7-7628EE9CDEB4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649428247"/>
      </p:ext>
    </p:extLst>
  </p:cSld>
  <p:clrMapOvr>
    <a:masterClrMapping/>
  </p:clrMapOvr>
</p:sldLayout>
</file>

<file path=ppt/slideLayouts/slideLayout5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4FF444F-EF97-4441-A67F-BE4D7A56A08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6B2CD06-2B0E-41CE-BBC9-9E73FB05C3E5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308285485"/>
      </p:ext>
    </p:extLst>
  </p:cSld>
  <p:clrMapOvr>
    <a:masterClrMapping/>
  </p:clrMapOvr>
</p:sldLayout>
</file>

<file path=ppt/slideLayouts/slideLayout5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653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sr-Latn-CS"/>
              <a:t>Click to edit Master title style</a:t>
            </a:r>
          </a:p>
        </p:txBody>
      </p:sp>
      <p:sp>
        <p:nvSpPr>
          <p:cNvPr id="10653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sr-Latn-C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341B737-A30C-4E76-8E91-82D29E2F32E7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BB0259F-D41E-4046-8E26-FF9CC639FE66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97783370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D4E7F4E-EF2D-41FC-825C-7C6AA500A58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76240"/>
      </p:ext>
    </p:extLst>
  </p:cSld>
  <p:clrMapOvr>
    <a:masterClrMapping/>
  </p:clrMapOvr>
</p:sldLayout>
</file>

<file path=ppt/slideLayouts/slideLayout5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EC4B709-72B8-4894-95C5-6C526B043A81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5916D51-DBF9-462E-BCE4-F9DEF4B147CA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523528329"/>
      </p:ext>
    </p:extLst>
  </p:cSld>
  <p:clrMapOvr>
    <a:masterClrMapping/>
  </p:clrMapOvr>
</p:sldLayout>
</file>

<file path=ppt/slideLayouts/slideLayout5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C731922-4025-49FC-8D77-B95A315C58DF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8B11D82-9C78-4F64-B7BF-4D2A5B376E98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868430468"/>
      </p:ext>
    </p:extLst>
  </p:cSld>
  <p:clrMapOvr>
    <a:masterClrMapping/>
  </p:clrMapOvr>
</p:sldLayout>
</file>

<file path=ppt/slideLayouts/slideLayout5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49A4991-68EB-4937-86CA-C8E52BF8BD4D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250AEF9-AA51-4081-8C27-30F3B04DCC0B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609649065"/>
      </p:ext>
    </p:extLst>
  </p:cSld>
  <p:clrMapOvr>
    <a:masterClrMapping/>
  </p:clrMapOvr>
</p:sldLayout>
</file>

<file path=ppt/slideLayouts/slideLayout5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F3D1329-27D9-4003-B66D-E9B3887DB0DE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B24CDB7-D71A-4D91-81AD-3A266EDA728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17935320"/>
      </p:ext>
    </p:extLst>
  </p:cSld>
  <p:clrMapOvr>
    <a:masterClrMapping/>
  </p:clrMapOvr>
</p:sldLayout>
</file>

<file path=ppt/slideLayouts/slideLayout5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5BB1A0E-8ACE-49A0-B4A2-8AE8DEABA194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0324129-44D8-40BF-8A88-73A2E8A6E256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083524314"/>
      </p:ext>
    </p:extLst>
  </p:cSld>
  <p:clrMapOvr>
    <a:masterClrMapping/>
  </p:clrMapOvr>
</p:sldLayout>
</file>

<file path=ppt/slideLayouts/slideLayout5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8F55509-9E06-48B4-975C-92BA65F52E1C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9528234-235A-45A9-81FA-4BA423D42BB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525923523"/>
      </p:ext>
    </p:extLst>
  </p:cSld>
  <p:clrMapOvr>
    <a:masterClrMapping/>
  </p:clrMapOvr>
</p:sldLayout>
</file>

<file path=ppt/slideLayouts/slideLayout5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5095743-3D7B-48B6-8EA8-CEAE9A13D53E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3D3CD28-8BFB-49D2-BB6A-6D62FE0E954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363625181"/>
      </p:ext>
    </p:extLst>
  </p:cSld>
  <p:clrMapOvr>
    <a:masterClrMapping/>
  </p:clrMapOvr>
</p:sldLayout>
</file>

<file path=ppt/slideLayouts/slideLayout5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EF2D33D-F7F7-42D8-AC40-0CCF7BBD16F6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3AB0016-B681-47E1-BF55-189EA47DEB1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247840670"/>
      </p:ext>
    </p:extLst>
  </p:cSld>
  <p:clrMapOvr>
    <a:masterClrMapping/>
  </p:clrMapOvr>
</p:sldLayout>
</file>

<file path=ppt/slideLayouts/slideLayout5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18B163E-2EB4-44D9-9291-EFD1D50B2BAF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2C35291-0CF7-48BF-A407-5007F0DFA994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576934250"/>
      </p:ext>
    </p:extLst>
  </p:cSld>
  <p:clrMapOvr>
    <a:masterClrMapping/>
  </p:clrMapOvr>
</p:sldLayout>
</file>

<file path=ppt/slideLayouts/slideLayout5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16CDB4C-0867-4760-97D2-8920759B064C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EDDE887-3657-47B3-B69F-8B87913D7A7B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15526025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DAC9974-9D00-4D7B-A634-D0A29DD7C73C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253680"/>
      </p:ext>
    </p:extLst>
  </p:cSld>
  <p:clrMapOvr>
    <a:masterClrMapping/>
  </p:clrMapOvr>
</p:sldLayout>
</file>

<file path=ppt/slideLayouts/slideLayout55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0C256DA-668E-4768-A1C0-C86619D1BFD0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078F4D5-CFF2-4188-AEAE-CD9664AA720E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136837852"/>
      </p:ext>
    </p:extLst>
  </p:cSld>
  <p:clrMapOvr>
    <a:masterClrMapping/>
  </p:clrMapOvr>
</p:sldLayout>
</file>

<file path=ppt/slideLayouts/slideLayout5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653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sr-Latn-CS"/>
              <a:t>Click to edit Master title style</a:t>
            </a:r>
          </a:p>
        </p:txBody>
      </p:sp>
      <p:sp>
        <p:nvSpPr>
          <p:cNvPr id="10653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sr-Latn-C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3368640-2F63-4249-BF26-49575A1A5D68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8EB136F-A3EC-4029-9A8B-B2E989A7470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836602941"/>
      </p:ext>
    </p:extLst>
  </p:cSld>
  <p:clrMapOvr>
    <a:masterClrMapping/>
  </p:clrMapOvr>
</p:sldLayout>
</file>

<file path=ppt/slideLayouts/slideLayout5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7B033F1-D702-47F7-92E5-6A16E0533562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851291C-737D-4E8F-BAC4-CC3F705B50D4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568564969"/>
      </p:ext>
    </p:extLst>
  </p:cSld>
  <p:clrMapOvr>
    <a:masterClrMapping/>
  </p:clrMapOvr>
</p:sldLayout>
</file>

<file path=ppt/slideLayouts/slideLayout5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420FBF0-25F9-430C-8C81-75B0D8D94514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1B91834-DF09-43F9-8EDF-95255CD7FD4E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491926344"/>
      </p:ext>
    </p:extLst>
  </p:cSld>
  <p:clrMapOvr>
    <a:masterClrMapping/>
  </p:clrMapOvr>
</p:sldLayout>
</file>

<file path=ppt/slideLayouts/slideLayout5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5A80CA3-9799-4364-A858-7FB42DCEAFC5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08604D5-84C1-4B99-994E-68B9C800BC33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506029883"/>
      </p:ext>
    </p:extLst>
  </p:cSld>
  <p:clrMapOvr>
    <a:masterClrMapping/>
  </p:clrMapOvr>
</p:sldLayout>
</file>

<file path=ppt/slideLayouts/slideLayout5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B861F3F-6E69-4276-B363-B880629773AC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E470350-9155-4D6A-9BC3-56FE09854055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213639221"/>
      </p:ext>
    </p:extLst>
  </p:cSld>
  <p:clrMapOvr>
    <a:masterClrMapping/>
  </p:clrMapOvr>
</p:sldLayout>
</file>

<file path=ppt/slideLayouts/slideLayout5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12FCFA8-F73A-4095-A9AA-BDB517342FDD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45F3D56-6B71-4A29-AE0D-2B57DCE6E26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337473366"/>
      </p:ext>
    </p:extLst>
  </p:cSld>
  <p:clrMapOvr>
    <a:masterClrMapping/>
  </p:clrMapOvr>
</p:sldLayout>
</file>

<file path=ppt/slideLayouts/slideLayout5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78E2F8C-9F1E-460E-842F-9CCE20B9A7B3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09FF754-D0D2-46C0-B62D-1DDCF4A5AB9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65078995"/>
      </p:ext>
    </p:extLst>
  </p:cSld>
  <p:clrMapOvr>
    <a:masterClrMapping/>
  </p:clrMapOvr>
</p:sldLayout>
</file>

<file path=ppt/slideLayouts/slideLayout5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0E3EC83-837F-436E-AB63-58F4874F0C38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3B32595-49F9-463B-8127-25E4F17FFF3D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087951049"/>
      </p:ext>
    </p:extLst>
  </p:cSld>
  <p:clrMapOvr>
    <a:masterClrMapping/>
  </p:clrMapOvr>
</p:sldLayout>
</file>

<file path=ppt/slideLayouts/slideLayout5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3508E2B-EEF0-4474-A35C-8FB312C1A7D3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64D5F62-E4B8-4AB8-9BA7-562C7FE1BEA6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64160327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2C2E6803-EC08-4344-8E7B-726D32A8F64E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089245"/>
      </p:ext>
    </p:extLst>
  </p:cSld>
  <p:clrMapOvr>
    <a:masterClrMapping/>
  </p:clrMapOvr>
</p:sldLayout>
</file>

<file path=ppt/slideLayouts/slideLayout5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C48A33D-7E7E-4A9E-96FB-0199180FC3A7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608A81B-F549-4A24-AB1A-924CFADBACE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792168656"/>
      </p:ext>
    </p:extLst>
  </p:cSld>
  <p:clrMapOvr>
    <a:masterClrMapping/>
  </p:clrMapOvr>
</p:sldLayout>
</file>

<file path=ppt/slideLayouts/slideLayout5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E4B5EC8-950D-463D-A720-38552E9DB308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9E9B7DD-2668-41AE-BF0D-1D8FD786DDD8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296863014"/>
      </p:ext>
    </p:extLst>
  </p:cSld>
  <p:clrMapOvr>
    <a:masterClrMapping/>
  </p:clrMapOvr>
</p:sldLayout>
</file>

<file path=ppt/slideLayouts/slideLayout56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79015F7-175E-4B98-8972-DA0402960D7D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F0ADF90-DF2D-4C86-95A7-B80C69AD658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271332704"/>
      </p:ext>
    </p:extLst>
  </p:cSld>
  <p:clrMapOvr>
    <a:masterClrMapping/>
  </p:clrMapOvr>
</p:sldLayout>
</file>

<file path=ppt/slideLayouts/slideLayout5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653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sr-Latn-CS"/>
              <a:t>Click to edit Master title style</a:t>
            </a:r>
          </a:p>
        </p:txBody>
      </p:sp>
      <p:sp>
        <p:nvSpPr>
          <p:cNvPr id="10653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sr-Latn-C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8E2E285-7FDD-4FB3-AA93-52AAC0BB8A36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FB3C210-D60C-452D-A49A-7997B51CB8EB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575936595"/>
      </p:ext>
    </p:extLst>
  </p:cSld>
  <p:clrMapOvr>
    <a:masterClrMapping/>
  </p:clrMapOvr>
</p:sldLayout>
</file>

<file path=ppt/slideLayouts/slideLayout5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9094B7C-3C0B-4C59-880A-E1202B069B35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3766A8D-54FB-46DB-9C74-88ADCB43EEF3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243788202"/>
      </p:ext>
    </p:extLst>
  </p:cSld>
  <p:clrMapOvr>
    <a:masterClrMapping/>
  </p:clrMapOvr>
</p:sldLayout>
</file>

<file path=ppt/slideLayouts/slideLayout5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F6AF36B-A7D0-4D0B-95BE-77E172F9A1C8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53E3B10-C3E7-44DD-BED8-31F617FB0058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26213320"/>
      </p:ext>
    </p:extLst>
  </p:cSld>
  <p:clrMapOvr>
    <a:masterClrMapping/>
  </p:clrMapOvr>
</p:sldLayout>
</file>

<file path=ppt/slideLayouts/slideLayout5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6E3CCC0-8857-435D-B2B5-E365346FE74E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9917251-0C01-4CE0-BED7-6AD38B6FB96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756387866"/>
      </p:ext>
    </p:extLst>
  </p:cSld>
  <p:clrMapOvr>
    <a:masterClrMapping/>
  </p:clrMapOvr>
</p:sldLayout>
</file>

<file path=ppt/slideLayouts/slideLayout5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E1EA46E-8941-4156-8CCC-28D2F059B2A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4EDBE9C-0485-44CB-B6B0-232E702D1154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233902969"/>
      </p:ext>
    </p:extLst>
  </p:cSld>
  <p:clrMapOvr>
    <a:masterClrMapping/>
  </p:clrMapOvr>
</p:sldLayout>
</file>

<file path=ppt/slideLayouts/slideLayout5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3F1DB9D-7EE7-4607-A3FF-5C70394743D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56250E7-7750-4524-82CB-46996D867A8E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770686039"/>
      </p:ext>
    </p:extLst>
  </p:cSld>
  <p:clrMapOvr>
    <a:masterClrMapping/>
  </p:clrMapOvr>
</p:sldLayout>
</file>

<file path=ppt/slideLayouts/slideLayout5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EBFCB8A-0B59-49A3-B87E-C463B3DE40F3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633888C-5F77-4196-AC3A-336F1A8F495E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27918031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A6157DF-D37B-4CC8-88B2-931FD81DA78A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504838"/>
      </p:ext>
    </p:extLst>
  </p:cSld>
  <p:clrMapOvr>
    <a:masterClrMapping/>
  </p:clrMapOvr>
</p:sldLayout>
</file>

<file path=ppt/slideLayouts/slideLayout5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C8337A7-1644-4373-85EE-866580738B6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DD08242-A62A-4E4F-8C9C-8767D978E2A9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175334374"/>
      </p:ext>
    </p:extLst>
  </p:cSld>
  <p:clrMapOvr>
    <a:masterClrMapping/>
  </p:clrMapOvr>
</p:sldLayout>
</file>

<file path=ppt/slideLayouts/slideLayout5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E6B3EEF-BECD-4C20-8360-EE0B6EB6E019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3AA35E5-B60E-4919-BB13-DC9C1663BA07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991270207"/>
      </p:ext>
    </p:extLst>
  </p:cSld>
  <p:clrMapOvr>
    <a:masterClrMapping/>
  </p:clrMapOvr>
</p:sldLayout>
</file>

<file path=ppt/slideLayouts/slideLayout5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F2658BC-BC26-4FEA-A89C-155843787BC3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49DFFD9-4EA8-4C69-8E92-1387BD8F7B58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071356978"/>
      </p:ext>
    </p:extLst>
  </p:cSld>
  <p:clrMapOvr>
    <a:masterClrMapping/>
  </p:clrMapOvr>
</p:sldLayout>
</file>

<file path=ppt/slideLayouts/slideLayout5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C001820-EC3E-412F-8CE7-ECA0F3CCCE16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D4EDC4D-379C-4BD2-A0DB-418BBA8F81AA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719955858"/>
      </p:ext>
    </p:extLst>
  </p:cSld>
  <p:clrMapOvr>
    <a:masterClrMapping/>
  </p:clrMapOvr>
</p:sldLayout>
</file>

<file path=ppt/slideLayouts/slideLayout57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D2C49B4-5FF0-41AA-A66E-88AA06553A2F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8856DC7-AC72-4B05-8745-B4B3CBCA5A2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242520880"/>
      </p:ext>
    </p:extLst>
  </p:cSld>
  <p:clrMapOvr>
    <a:masterClrMapping/>
  </p:clrMapOvr>
</p:sldLayout>
</file>

<file path=ppt/slideLayouts/slideLayout5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653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sr-Latn-CS"/>
              <a:t>Click to edit Master title style</a:t>
            </a:r>
          </a:p>
        </p:txBody>
      </p:sp>
      <p:sp>
        <p:nvSpPr>
          <p:cNvPr id="10653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sr-Latn-C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C406F2E-EC4C-439C-A945-CF136745A215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8929C38-01C9-4893-84C8-1A40D0BE50DA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151474375"/>
      </p:ext>
    </p:extLst>
  </p:cSld>
  <p:clrMapOvr>
    <a:masterClrMapping/>
  </p:clrMapOvr>
</p:sldLayout>
</file>

<file path=ppt/slideLayouts/slideLayout5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71F9134-F7F8-4A93-8824-99FED3CFFDCA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0BF5CA8-56A4-4958-98C3-997E91E651F9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879937999"/>
      </p:ext>
    </p:extLst>
  </p:cSld>
  <p:clrMapOvr>
    <a:masterClrMapping/>
  </p:clrMapOvr>
</p:sldLayout>
</file>

<file path=ppt/slideLayouts/slideLayout5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47682A5-6E87-407D-9080-7EBB9A2A1A02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8779B30-288F-46F8-B22B-8AE18234D146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55307468"/>
      </p:ext>
    </p:extLst>
  </p:cSld>
  <p:clrMapOvr>
    <a:masterClrMapping/>
  </p:clrMapOvr>
</p:sldLayout>
</file>

<file path=ppt/slideLayouts/slideLayout5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6CBDF2E-1AB6-440E-A49C-F590838DF6F8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18F7031-3793-43B9-8414-664C2CB0486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615218668"/>
      </p:ext>
    </p:extLst>
  </p:cSld>
  <p:clrMapOvr>
    <a:masterClrMapping/>
  </p:clrMapOvr>
</p:sldLayout>
</file>

<file path=ppt/slideLayouts/slideLayout5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EA9CFA8-7BC8-4477-845C-2AD9251222CE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1928ABF-00AD-4B97-B55A-2C552E5A2FA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69540971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7945E4A-C29D-488F-8316-CA9D33CE7ECF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25867"/>
      </p:ext>
    </p:extLst>
  </p:cSld>
  <p:clrMapOvr>
    <a:masterClrMapping/>
  </p:clrMapOvr>
</p:sldLayout>
</file>

<file path=ppt/slideLayouts/slideLayout5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41CF13A-702A-4D8D-BCC7-D680F28C13DF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1B34E09-7089-488A-B42E-CA153951F387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797854517"/>
      </p:ext>
    </p:extLst>
  </p:cSld>
  <p:clrMapOvr>
    <a:masterClrMapping/>
  </p:clrMapOvr>
</p:sldLayout>
</file>

<file path=ppt/slideLayouts/slideLayout5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A908541-0852-4C23-95C6-BC1DD4CCD9AD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361DC75-8AEA-446A-8F09-48887CAA1C89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749592463"/>
      </p:ext>
    </p:extLst>
  </p:cSld>
  <p:clrMapOvr>
    <a:masterClrMapping/>
  </p:clrMapOvr>
</p:sldLayout>
</file>

<file path=ppt/slideLayouts/slideLayout5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BCF439E-7532-4C79-9E2C-417F5A941819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7A019BE-9BBA-4B87-A570-9ED69964B63E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441457683"/>
      </p:ext>
    </p:extLst>
  </p:cSld>
  <p:clrMapOvr>
    <a:masterClrMapping/>
  </p:clrMapOvr>
</p:sldLayout>
</file>

<file path=ppt/slideLayouts/slideLayout5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5DEDE4D-5F60-430A-9257-A400F647D335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9EF3074-8F67-49B7-929F-30175761B347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829180270"/>
      </p:ext>
    </p:extLst>
  </p:cSld>
  <p:clrMapOvr>
    <a:masterClrMapping/>
  </p:clrMapOvr>
</p:sldLayout>
</file>

<file path=ppt/slideLayouts/slideLayout5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69F8B57-C9E4-48EC-A63F-A21E4CD03320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D9FDA34-3F6E-4F6B-82AE-6E032F48331E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616269429"/>
      </p:ext>
    </p:extLst>
  </p:cSld>
  <p:clrMapOvr>
    <a:masterClrMapping/>
  </p:clrMapOvr>
</p:sldLayout>
</file>

<file path=ppt/slideLayouts/slideLayout5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E3BB6A9-DD45-4268-A5F8-47F9F916F6DF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F85A2C6-3763-49CC-85F0-23B6F31F462B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914413270"/>
      </p:ext>
    </p:extLst>
  </p:cSld>
  <p:clrMapOvr>
    <a:masterClrMapping/>
  </p:clrMapOvr>
</p:sldLayout>
</file>

<file path=ppt/slideLayouts/slideLayout58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7AAE4F9-95FE-4E70-84EF-B736FEE312C0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284C7E2-212A-48FB-9687-A847B47246C3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558086673"/>
      </p:ext>
    </p:extLst>
  </p:cSld>
  <p:clrMapOvr>
    <a:masterClrMapping/>
  </p:clrMapOvr>
</p:sldLayout>
</file>

<file path=ppt/slideLayouts/slideLayout5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653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sr-Latn-CS"/>
              <a:t>Click to edit Master title style</a:t>
            </a:r>
          </a:p>
        </p:txBody>
      </p:sp>
      <p:sp>
        <p:nvSpPr>
          <p:cNvPr id="10653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sr-Latn-C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25029DA-6C7B-4070-98BB-FB783D7D7D1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E8F7408-C0BA-4BA0-93AC-B3A20FAFFA50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575644730"/>
      </p:ext>
    </p:extLst>
  </p:cSld>
  <p:clrMapOvr>
    <a:masterClrMapping/>
  </p:clrMapOvr>
</p:sldLayout>
</file>

<file path=ppt/slideLayouts/slideLayout5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A737E2C-D476-43E7-8CDF-4DA5179BA60E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AAD7F08-2740-430B-9A00-ECDD984DAE93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347886596"/>
      </p:ext>
    </p:extLst>
  </p:cSld>
  <p:clrMapOvr>
    <a:masterClrMapping/>
  </p:clrMapOvr>
</p:sldLayout>
</file>

<file path=ppt/slideLayouts/slideLayout5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ABA3FB5-0616-4838-B2B2-745E0417307F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B9A5437-DE24-4C75-99B1-85D373C40166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84647011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12BCB9C-8310-421E-8EF5-CF6268987B87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726300901"/>
      </p:ext>
    </p:extLst>
  </p:cSld>
  <p:clrMapOvr>
    <a:masterClrMapping/>
  </p:clrMapOvr>
</p:sldLayout>
</file>

<file path=ppt/slideLayouts/slideLayout5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CDB4759-3E61-4EF5-B049-53384937475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3F15C8D-61FA-4C17-985B-83D4B930F6D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964074001"/>
      </p:ext>
    </p:extLst>
  </p:cSld>
  <p:clrMapOvr>
    <a:masterClrMapping/>
  </p:clrMapOvr>
</p:sldLayout>
</file>

<file path=ppt/slideLayouts/slideLayout5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40F230C-E6B4-4C27-8B9E-DFAE376DDDA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6C7C11C-C950-47F0-A922-84F0E7B19984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701404094"/>
      </p:ext>
    </p:extLst>
  </p:cSld>
  <p:clrMapOvr>
    <a:masterClrMapping/>
  </p:clrMapOvr>
</p:sldLayout>
</file>

<file path=ppt/slideLayouts/slideLayout5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D00CE95-4F6B-48B3-9C9E-BAC461F76F5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C1856A1-EA1D-409A-84F9-5A5F071865F8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411440982"/>
      </p:ext>
    </p:extLst>
  </p:cSld>
  <p:clrMapOvr>
    <a:masterClrMapping/>
  </p:clrMapOvr>
</p:sldLayout>
</file>

<file path=ppt/slideLayouts/slideLayout5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F3F1C3F-7020-46EB-BB6D-EC88273FFE14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9E07802-A985-4F73-AFD2-7FE43333E65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452557524"/>
      </p:ext>
    </p:extLst>
  </p:cSld>
  <p:clrMapOvr>
    <a:masterClrMapping/>
  </p:clrMapOvr>
</p:sldLayout>
</file>

<file path=ppt/slideLayouts/slideLayout5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FB6DB8A-9FFA-4F30-9B01-31FE7E252AFF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FC85966-214A-4A3D-8EB8-C68E48B90624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43899647"/>
      </p:ext>
    </p:extLst>
  </p:cSld>
  <p:clrMapOvr>
    <a:masterClrMapping/>
  </p:clrMapOvr>
</p:sldLayout>
</file>

<file path=ppt/slideLayouts/slideLayout5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568D59D-3BB9-4B10-8789-260E704D9782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AAC93CC-AD11-47C4-83AF-ECE9B72C988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339019133"/>
      </p:ext>
    </p:extLst>
  </p:cSld>
  <p:clrMapOvr>
    <a:masterClrMapping/>
  </p:clrMapOvr>
</p:sldLayout>
</file>

<file path=ppt/slideLayouts/slideLayout5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EB99DC4-6723-4E57-9D49-8AD7B5F04D24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9F80477-0ACF-4D08-8786-1E5409B7FB7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06837594"/>
      </p:ext>
    </p:extLst>
  </p:cSld>
  <p:clrMapOvr>
    <a:masterClrMapping/>
  </p:clrMapOvr>
</p:sldLayout>
</file>

<file path=ppt/slideLayouts/slideLayout5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1A0611D-E681-4BC9-834B-D50F4D51CD8D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40DA07B-990C-4D5F-A96B-2C95F12755A5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462391007"/>
      </p:ext>
    </p:extLst>
  </p:cSld>
  <p:clrMapOvr>
    <a:masterClrMapping/>
  </p:clrMapOvr>
</p:sldLayout>
</file>

<file path=ppt/slideLayouts/slideLayout59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DDA6F56-4DA8-4CC8-9321-2D7CD1262C58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C40584B-1C3C-43E4-8B7D-A495173DF6F5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073462564"/>
      </p:ext>
    </p:extLst>
  </p:cSld>
  <p:clrMapOvr>
    <a:masterClrMapping/>
  </p:clrMapOvr>
</p:sldLayout>
</file>

<file path=ppt/slideLayouts/slideLayout5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653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sr-Latn-CS"/>
              <a:t>Click to edit Master title style</a:t>
            </a:r>
          </a:p>
        </p:txBody>
      </p:sp>
      <p:sp>
        <p:nvSpPr>
          <p:cNvPr id="10653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sr-Latn-C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8A789CD-FDC4-4D03-9CFE-25C9686A5C5E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65D34B1-C309-4AF8-8E64-A5D49C89F1C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50987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05403-DBD1-4E33-94E4-D9E3FAC241A7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78702648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BE4082B-AF75-48F5-BC61-F9CB64B0ADFA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968224"/>
      </p:ext>
    </p:extLst>
  </p:cSld>
  <p:clrMapOvr>
    <a:masterClrMapping/>
  </p:clrMapOvr>
</p:sldLayout>
</file>

<file path=ppt/slideLayouts/slideLayout6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0A7D17B-AEFA-45A2-B287-2C80B1EF279A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0DB1D6A-0FB4-40C3-BA22-C9F44696C6C7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253849246"/>
      </p:ext>
    </p:extLst>
  </p:cSld>
  <p:clrMapOvr>
    <a:masterClrMapping/>
  </p:clrMapOvr>
</p:sldLayout>
</file>

<file path=ppt/slideLayouts/slideLayout6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A10C136-0612-48C8-A038-672975FDE7B2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541DA10-38F6-4C74-9E84-FBC4863E9878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204004992"/>
      </p:ext>
    </p:extLst>
  </p:cSld>
  <p:clrMapOvr>
    <a:masterClrMapping/>
  </p:clrMapOvr>
</p:sldLayout>
</file>

<file path=ppt/slideLayouts/slideLayout6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959EE1D-D991-4E52-9779-8D35858A2E02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D7E8277-6EB9-4705-BE8E-9CBC77D3E308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144953729"/>
      </p:ext>
    </p:extLst>
  </p:cSld>
  <p:clrMapOvr>
    <a:masterClrMapping/>
  </p:clrMapOvr>
</p:sldLayout>
</file>

<file path=ppt/slideLayouts/slideLayout6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8813F0A-9237-464E-9056-E0484BD56E9C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3209D45-5A11-43B6-A061-5F4A9C195671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933953867"/>
      </p:ext>
    </p:extLst>
  </p:cSld>
  <p:clrMapOvr>
    <a:masterClrMapping/>
  </p:clrMapOvr>
</p:sldLayout>
</file>

<file path=ppt/slideLayouts/slideLayout6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C613342-A4A5-4F9C-B388-68B30F7771B3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44DCD51-22A5-4AE0-ACCF-9A4ABA7C1C6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845081627"/>
      </p:ext>
    </p:extLst>
  </p:cSld>
  <p:clrMapOvr>
    <a:masterClrMapping/>
  </p:clrMapOvr>
</p:sldLayout>
</file>

<file path=ppt/slideLayouts/slideLayout6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70E4C35-5844-4789-ABEF-1BBD23C31D5C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4A2B938-BCC9-4671-AF64-5E7D1087637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78875588"/>
      </p:ext>
    </p:extLst>
  </p:cSld>
  <p:clrMapOvr>
    <a:masterClrMapping/>
  </p:clrMapOvr>
</p:sldLayout>
</file>

<file path=ppt/slideLayouts/slideLayout6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63AADEB-F4BD-44F9-A014-CDC7B064927F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59014F5-45F0-4F31-A55D-82121075188B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730836235"/>
      </p:ext>
    </p:extLst>
  </p:cSld>
  <p:clrMapOvr>
    <a:masterClrMapping/>
  </p:clrMapOvr>
</p:sldLayout>
</file>

<file path=ppt/slideLayouts/slideLayout6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F076097-58C9-4BC2-80FF-71238D9DC5E4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6E7BCB6-CB16-44D9-8747-C55A2CD6E57A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276464371"/>
      </p:ext>
    </p:extLst>
  </p:cSld>
  <p:clrMapOvr>
    <a:masterClrMapping/>
  </p:clrMapOvr>
</p:sldLayout>
</file>

<file path=ppt/slideLayouts/slideLayout6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69F0DAB-A059-42E2-924B-FC6E61AB2C05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31F7AE8-B5B2-416E-B844-9AC4D9D7397E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049517477"/>
      </p:ext>
    </p:extLst>
  </p:cSld>
  <p:clrMapOvr>
    <a:masterClrMapping/>
  </p:clrMapOvr>
</p:sldLayout>
</file>

<file path=ppt/slideLayouts/slideLayout6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C393B06-E8E6-46DE-A290-DAB40BEDA717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C76275B-610E-4254-8816-F429800D89ED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17824662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10BDE37-4517-443D-ABAA-87A7C3BA6C0F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063273"/>
      </p:ext>
    </p:extLst>
  </p:cSld>
  <p:clrMapOvr>
    <a:masterClrMapping/>
  </p:clrMapOvr>
</p:sldLayout>
</file>

<file path=ppt/slideLayouts/slideLayout6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8DDA24C-92D2-4D1F-B646-FB7346C9863D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FB61B56-C38F-4477-91A1-FC1D8AAE4960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630890669"/>
      </p:ext>
    </p:extLst>
  </p:cSld>
  <p:clrMapOvr>
    <a:masterClrMapping/>
  </p:clrMapOvr>
</p:sldLayout>
</file>

<file path=ppt/slideLayouts/slideLayout6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653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sr-Latn-CS"/>
              <a:t>Click to edit Master title style</a:t>
            </a:r>
          </a:p>
        </p:txBody>
      </p:sp>
      <p:sp>
        <p:nvSpPr>
          <p:cNvPr id="10653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sr-Latn-C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C1D980E-FCA1-49A3-BD7C-CE8BA798ADF8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3BBFBA7-BAEE-46C1-9D5D-D9B1A6D23B68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823974696"/>
      </p:ext>
    </p:extLst>
  </p:cSld>
  <p:clrMapOvr>
    <a:masterClrMapping/>
  </p:clrMapOvr>
</p:sldLayout>
</file>

<file path=ppt/slideLayouts/slideLayout6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B39CB1B-237E-4FA1-B5F1-02830214F041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42EB779-2FE9-43B2-ABEA-88E9AE4A12CD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177403414"/>
      </p:ext>
    </p:extLst>
  </p:cSld>
  <p:clrMapOvr>
    <a:masterClrMapping/>
  </p:clrMapOvr>
</p:sldLayout>
</file>

<file path=ppt/slideLayouts/slideLayout6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5FE3973-0BFE-47B8-B242-5F3809FA7589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3811734-A9C4-4045-B43C-8BEADD8C6E4D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043297152"/>
      </p:ext>
    </p:extLst>
  </p:cSld>
  <p:clrMapOvr>
    <a:masterClrMapping/>
  </p:clrMapOvr>
</p:sldLayout>
</file>

<file path=ppt/slideLayouts/slideLayout6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B53E1D4-42D6-4C8E-94DF-E18778AEF65C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90FFEA4-AE05-4EF3-AF57-584B39C19ED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493725369"/>
      </p:ext>
    </p:extLst>
  </p:cSld>
  <p:clrMapOvr>
    <a:masterClrMapping/>
  </p:clrMapOvr>
</p:sldLayout>
</file>

<file path=ppt/slideLayouts/slideLayout6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322A856-4289-4BBA-A6F1-C2E221B35DE1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520C67C-01B6-4E82-AD89-81FBEAD93A1D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728556828"/>
      </p:ext>
    </p:extLst>
  </p:cSld>
  <p:clrMapOvr>
    <a:masterClrMapping/>
  </p:clrMapOvr>
</p:sldLayout>
</file>

<file path=ppt/slideLayouts/slideLayout6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729484D-5B6A-43A9-9B11-DD365057C8B9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DC72B86-F60B-4BF1-9DF3-4B4C2BB5FFA6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240688718"/>
      </p:ext>
    </p:extLst>
  </p:cSld>
  <p:clrMapOvr>
    <a:masterClrMapping/>
  </p:clrMapOvr>
</p:sldLayout>
</file>

<file path=ppt/slideLayouts/slideLayout6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3F560BD-9F85-496E-A331-3103B59BA233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CCD24B3-0A29-4A55-BBFB-1A64424F8E5D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932520254"/>
      </p:ext>
    </p:extLst>
  </p:cSld>
  <p:clrMapOvr>
    <a:masterClrMapping/>
  </p:clrMapOvr>
</p:sldLayout>
</file>

<file path=ppt/slideLayouts/slideLayout6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DDCFF6A-6672-4CA5-BCED-549631837174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345D377-DAB2-4522-9087-C905B6FD6269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444099401"/>
      </p:ext>
    </p:extLst>
  </p:cSld>
  <p:clrMapOvr>
    <a:masterClrMapping/>
  </p:clrMapOvr>
</p:sldLayout>
</file>

<file path=ppt/slideLayouts/slideLayout6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3937B98-43A3-4CB1-9270-BE67534E5E11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65A3F04-C384-42C5-B391-7244F4E34098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81298118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0FFD125-6754-4D07-881A-01ED685DD508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357678"/>
      </p:ext>
    </p:extLst>
  </p:cSld>
  <p:clrMapOvr>
    <a:masterClrMapping/>
  </p:clrMapOvr>
</p:sldLayout>
</file>

<file path=ppt/slideLayouts/slideLayout6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3A904F7-4D44-4CD7-8EB5-4CBE501CF223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9033178-2E57-4176-A24D-1928AED91C86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180331353"/>
      </p:ext>
    </p:extLst>
  </p:cSld>
  <p:clrMapOvr>
    <a:masterClrMapping/>
  </p:clrMapOvr>
</p:sldLayout>
</file>

<file path=ppt/slideLayouts/slideLayout6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461089E-98C0-4A33-AC54-277972F53B3F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F8B970C-205D-4E84-99B9-5921CB85333D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620090455"/>
      </p:ext>
    </p:extLst>
  </p:cSld>
  <p:clrMapOvr>
    <a:masterClrMapping/>
  </p:clrMapOvr>
</p:sldLayout>
</file>

<file path=ppt/slideLayouts/slideLayout6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E300C23-B3DC-403D-82A0-441CCB89C2F3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75CB893-C1B1-4567-8785-B77E7EB3AE8E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651212347"/>
      </p:ext>
    </p:extLst>
  </p:cSld>
  <p:clrMapOvr>
    <a:masterClrMapping/>
  </p:clrMapOvr>
</p:sldLayout>
</file>

<file path=ppt/slideLayouts/slideLayout6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653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sr-Latn-CS"/>
              <a:t>Click to edit Master title style</a:t>
            </a:r>
          </a:p>
        </p:txBody>
      </p:sp>
      <p:sp>
        <p:nvSpPr>
          <p:cNvPr id="10653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sr-Latn-C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5EBACF2-4573-4A25-933E-01308CFB0634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5A83CC9-2C34-465E-AFAF-0EC10BFE0680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834087932"/>
      </p:ext>
    </p:extLst>
  </p:cSld>
  <p:clrMapOvr>
    <a:masterClrMapping/>
  </p:clrMapOvr>
</p:sldLayout>
</file>

<file path=ppt/slideLayouts/slideLayout6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C40D510-037A-4498-ADB0-F715E95FED6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5E1D420-B4E7-4870-BC16-27161415D898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047881619"/>
      </p:ext>
    </p:extLst>
  </p:cSld>
  <p:clrMapOvr>
    <a:masterClrMapping/>
  </p:clrMapOvr>
</p:sldLayout>
</file>

<file path=ppt/slideLayouts/slideLayout6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462F257-404E-4026-A6BB-794E061104E4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9AAB233-1FB0-4EFE-8851-C2A97C416738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743913567"/>
      </p:ext>
    </p:extLst>
  </p:cSld>
  <p:clrMapOvr>
    <a:masterClrMapping/>
  </p:clrMapOvr>
</p:sldLayout>
</file>

<file path=ppt/slideLayouts/slideLayout6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F6D91AB-B265-4916-ADE8-9E91FDE3B08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F37D7D6-0F14-424B-8335-694A3F85AC08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554174718"/>
      </p:ext>
    </p:extLst>
  </p:cSld>
  <p:clrMapOvr>
    <a:masterClrMapping/>
  </p:clrMapOvr>
</p:sldLayout>
</file>

<file path=ppt/slideLayouts/slideLayout6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FBB842E-FDF4-44E3-9686-1DA4C08A0EB6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D45549B-78DA-474F-9722-C308A38952F0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663089234"/>
      </p:ext>
    </p:extLst>
  </p:cSld>
  <p:clrMapOvr>
    <a:masterClrMapping/>
  </p:clrMapOvr>
</p:sldLayout>
</file>

<file path=ppt/slideLayouts/slideLayout6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14795B4-0965-4DF9-A2FB-D5E6835FF696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A9F2CBC-D9C6-4985-BCC7-F3596EA52AF3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67248289"/>
      </p:ext>
    </p:extLst>
  </p:cSld>
  <p:clrMapOvr>
    <a:masterClrMapping/>
  </p:clrMapOvr>
</p:sldLayout>
</file>

<file path=ppt/slideLayouts/slideLayout6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37F438C-9286-425B-AC12-5A04E9A89ECC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4ADA7F5-B683-4BC0-A518-0CA189651216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98064515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E1437E5D-36A7-4D8F-B7C0-DC05FFEE1FB3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633143"/>
      </p:ext>
    </p:extLst>
  </p:cSld>
  <p:clrMapOvr>
    <a:masterClrMapping/>
  </p:clrMapOvr>
</p:sldLayout>
</file>

<file path=ppt/slideLayouts/slideLayout6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BB818A4-BA77-44D0-9600-A3B901B3BD52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8AFDEB9-99EB-43E2-844F-8DE4F8A0DC4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2686924039"/>
      </p:ext>
    </p:extLst>
  </p:cSld>
  <p:clrMapOvr>
    <a:masterClrMapping/>
  </p:clrMapOvr>
</p:sldLayout>
</file>

<file path=ppt/slideLayouts/slideLayout6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07D7430-69E2-4DF6-9D49-4B54037F5176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0F76D7E-F6E9-4107-8022-910A56E37F9A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674387879"/>
      </p:ext>
    </p:extLst>
  </p:cSld>
  <p:clrMapOvr>
    <a:masterClrMapping/>
  </p:clrMapOvr>
</p:sldLayout>
</file>

<file path=ppt/slideLayouts/slideLayout6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CDCE028-4212-42F7-BABC-CD36FB5BD47C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A98D796-A793-454F-8EB6-5D3D286D62D7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412320041"/>
      </p:ext>
    </p:extLst>
  </p:cSld>
  <p:clrMapOvr>
    <a:masterClrMapping/>
  </p:clrMapOvr>
</p:sldLayout>
</file>

<file path=ppt/slideLayouts/slideLayout6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838D727-8E2A-4736-B043-B05AC980848D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ACA46F9-92A2-4F49-8A66-74A2A36D6497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1490012778"/>
      </p:ext>
    </p:extLst>
  </p:cSld>
  <p:clrMapOvr>
    <a:masterClrMapping/>
  </p:clrMapOvr>
</p:sldLayout>
</file>

<file path=ppt/slideLayouts/slideLayout6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828A4D2-231A-4395-A502-8CBE402510D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535552A-83AC-45E6-9E30-900569E1F47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  <p:extLst>
      <p:ext uri="{BB962C8B-B14F-4D97-AF65-F5344CB8AC3E}">
        <p14:creationId xmlns:p14="http://schemas.microsoft.com/office/powerpoint/2010/main" val="378740263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EE2D3BD9-C29C-4E08-AEEE-7555CA1D2DC5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75049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B1F0CC6-7FEA-484D-8B5C-E9093BFB147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38334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8EB7EB3-6F24-4F87-85BB-838AA65A827F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57981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91571B9-E23E-4569-AE15-85ECE3FAA85C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3106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4398AB4-0052-41DE-B345-687CFD01093B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872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7C3C056-DDC4-4709-A898-04AA359C80E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19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B99657-D543-466B-B4BC-684E8DA083CC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413810373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2B49B42-C55F-4F3D-AEA2-28F6992D6599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89219102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8B80470-8E30-46E4-9B02-334FA125686C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88323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E1B9DF8-936E-4487-B810-F1705DF66BC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49764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A630473-22A0-44DD-A1C0-3F2CEF54723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2065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8B36BB6-3556-4744-B57E-26CF96922E4C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06982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2AEDEC81-2044-417D-BE4F-615972556D09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05094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95AD41CD-D753-4D20-8FB4-F94475AA520B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67319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2011B99-FF9F-43BA-8FBF-53595E4CBFD5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26208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DC1725B-7064-41F8-84B5-5C8036059D70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54304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130AC5A-9788-4EA1-981D-BC601B3A03A0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586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0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73C4C-9FBA-4AB9-9715-26951EECEA15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50146557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8826EB4-CCB6-491C-8D1C-DD19859FEE4D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88980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530D925-81A9-49A2-A3EB-1076B1AA87DA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61421722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CDEFDD5-C354-42A1-AA02-59E959FCBFB7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94388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7EEC0D6-6E73-4528-9E77-192E46790FC3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12343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2BA2288-5194-412A-AF52-A1C8F5F9245B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17718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B3E5EEC-E236-4AB8-B7F4-62C73479AA4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87411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2BCFB08D-B03E-4A5C-94F7-FF30FE96547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50200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5223F46-B448-4885-9F5A-E6BF1BE95F73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43369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FFF8027-2F42-42A6-8C67-B0347D535A1D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98786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0C0E826-D4DE-450E-867D-41DD2A5C323A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737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0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7BBE7-3810-42C3-8610-24CAC2731726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75813241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872CE38-87A4-42A5-A859-804C53DA4DF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3103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B47E172-28CE-4252-B8D2-471308C491E7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20032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A60FD5D-1267-4E63-A8E0-C789A6C440B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55609729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21B83BE7-4D82-4A8D-AFDA-0A769EEFFD4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50264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E9F38FC1-ABDD-4970-9F44-FD21FD345CF0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84622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A9E27C3-1540-4BC0-90B0-31B437094BC8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29307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EDFEF95A-B8B2-4CD8-9F06-D7B7E5303D9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45605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EF361E23-D114-4CB6-8624-F33960AF8DEA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28196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1835D61-26A1-4170-8FE0-12D3EAA8F187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92233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52FCEFE-05C6-42DD-B6C8-0FDC28FF230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53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1.xml"/><Relationship Id="rId3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20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5.xml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18.xml"/><Relationship Id="rId10" Type="http://schemas.openxmlformats.org/officeDocument/2006/relationships/slideLayout" Target="../slideLayouts/slideLayout123.xml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2.xml"/><Relationship Id="rId3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31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30.xml"/><Relationship Id="rId11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28.xml"/><Relationship Id="rId9" Type="http://schemas.openxmlformats.org/officeDocument/2006/relationships/slideLayout" Target="../slideLayouts/slideLayout133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4.xml"/><Relationship Id="rId3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3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8.xml"/><Relationship Id="rId1" Type="http://schemas.openxmlformats.org/officeDocument/2006/relationships/slideLayout" Target="../slideLayouts/slideLayout147.xml"/><Relationship Id="rId6" Type="http://schemas.openxmlformats.org/officeDocument/2006/relationships/slideLayout" Target="../slideLayouts/slideLayout152.xml"/><Relationship Id="rId11" Type="http://schemas.openxmlformats.org/officeDocument/2006/relationships/slideLayout" Target="../slideLayouts/slideLayout157.xml"/><Relationship Id="rId5" Type="http://schemas.openxmlformats.org/officeDocument/2006/relationships/slideLayout" Target="../slideLayouts/slideLayout151.xml"/><Relationship Id="rId10" Type="http://schemas.openxmlformats.org/officeDocument/2006/relationships/slideLayout" Target="../slideLayouts/slideLayout156.xml"/><Relationship Id="rId4" Type="http://schemas.openxmlformats.org/officeDocument/2006/relationships/slideLayout" Target="../slideLayouts/slideLayout150.xml"/><Relationship Id="rId9" Type="http://schemas.openxmlformats.org/officeDocument/2006/relationships/slideLayout" Target="../slideLayouts/slideLayout15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5.xml"/><Relationship Id="rId3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4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9.xml"/><Relationship Id="rId1" Type="http://schemas.openxmlformats.org/officeDocument/2006/relationships/slideLayout" Target="../slideLayouts/slideLayout158.xml"/><Relationship Id="rId6" Type="http://schemas.openxmlformats.org/officeDocument/2006/relationships/slideLayout" Target="../slideLayouts/slideLayout163.xml"/><Relationship Id="rId11" Type="http://schemas.openxmlformats.org/officeDocument/2006/relationships/slideLayout" Target="../slideLayouts/slideLayout168.xml"/><Relationship Id="rId5" Type="http://schemas.openxmlformats.org/officeDocument/2006/relationships/slideLayout" Target="../slideLayouts/slideLayout162.xml"/><Relationship Id="rId10" Type="http://schemas.openxmlformats.org/officeDocument/2006/relationships/slideLayout" Target="../slideLayouts/slideLayout167.xml"/><Relationship Id="rId4" Type="http://schemas.openxmlformats.org/officeDocument/2006/relationships/slideLayout" Target="../slideLayouts/slideLayout161.xml"/><Relationship Id="rId9" Type="http://schemas.openxmlformats.org/officeDocument/2006/relationships/slideLayout" Target="../slideLayouts/slideLayout166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7.xml"/><Relationship Id="rId3" Type="http://schemas.openxmlformats.org/officeDocument/2006/relationships/slideLayout" Target="../slideLayouts/slideLayout182.xml"/><Relationship Id="rId7" Type="http://schemas.openxmlformats.org/officeDocument/2006/relationships/slideLayout" Target="../slideLayouts/slideLayout186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81.xml"/><Relationship Id="rId1" Type="http://schemas.openxmlformats.org/officeDocument/2006/relationships/slideLayout" Target="../slideLayouts/slideLayout180.xml"/><Relationship Id="rId6" Type="http://schemas.openxmlformats.org/officeDocument/2006/relationships/slideLayout" Target="../slideLayouts/slideLayout185.xml"/><Relationship Id="rId11" Type="http://schemas.openxmlformats.org/officeDocument/2006/relationships/slideLayout" Target="../slideLayouts/slideLayout190.xml"/><Relationship Id="rId5" Type="http://schemas.openxmlformats.org/officeDocument/2006/relationships/slideLayout" Target="../slideLayouts/slideLayout184.xml"/><Relationship Id="rId10" Type="http://schemas.openxmlformats.org/officeDocument/2006/relationships/slideLayout" Target="../slideLayouts/slideLayout189.xml"/><Relationship Id="rId4" Type="http://schemas.openxmlformats.org/officeDocument/2006/relationships/slideLayout" Target="../slideLayouts/slideLayout183.xml"/><Relationship Id="rId9" Type="http://schemas.openxmlformats.org/officeDocument/2006/relationships/slideLayout" Target="../slideLayouts/slideLayout188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8.xml"/><Relationship Id="rId3" Type="http://schemas.openxmlformats.org/officeDocument/2006/relationships/slideLayout" Target="../slideLayouts/slideLayout193.xml"/><Relationship Id="rId7" Type="http://schemas.openxmlformats.org/officeDocument/2006/relationships/slideLayout" Target="../slideLayouts/slideLayout197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92.xml"/><Relationship Id="rId1" Type="http://schemas.openxmlformats.org/officeDocument/2006/relationships/slideLayout" Target="../slideLayouts/slideLayout191.xml"/><Relationship Id="rId6" Type="http://schemas.openxmlformats.org/officeDocument/2006/relationships/slideLayout" Target="../slideLayouts/slideLayout196.xml"/><Relationship Id="rId11" Type="http://schemas.openxmlformats.org/officeDocument/2006/relationships/slideLayout" Target="../slideLayouts/slideLayout201.xml"/><Relationship Id="rId5" Type="http://schemas.openxmlformats.org/officeDocument/2006/relationships/slideLayout" Target="../slideLayouts/slideLayout195.xml"/><Relationship Id="rId10" Type="http://schemas.openxmlformats.org/officeDocument/2006/relationships/slideLayout" Target="../slideLayouts/slideLayout200.xml"/><Relationship Id="rId4" Type="http://schemas.openxmlformats.org/officeDocument/2006/relationships/slideLayout" Target="../slideLayouts/slideLayout194.xml"/><Relationship Id="rId9" Type="http://schemas.openxmlformats.org/officeDocument/2006/relationships/slideLayout" Target="../slideLayouts/slideLayout199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9.xml"/><Relationship Id="rId3" Type="http://schemas.openxmlformats.org/officeDocument/2006/relationships/slideLayout" Target="../slideLayouts/slideLayout204.xml"/><Relationship Id="rId7" Type="http://schemas.openxmlformats.org/officeDocument/2006/relationships/slideLayout" Target="../slideLayouts/slideLayout208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3.xml"/><Relationship Id="rId1" Type="http://schemas.openxmlformats.org/officeDocument/2006/relationships/slideLayout" Target="../slideLayouts/slideLayout202.xml"/><Relationship Id="rId6" Type="http://schemas.openxmlformats.org/officeDocument/2006/relationships/slideLayout" Target="../slideLayouts/slideLayout207.xml"/><Relationship Id="rId11" Type="http://schemas.openxmlformats.org/officeDocument/2006/relationships/slideLayout" Target="../slideLayouts/slideLayout212.xml"/><Relationship Id="rId5" Type="http://schemas.openxmlformats.org/officeDocument/2006/relationships/slideLayout" Target="../slideLayouts/slideLayout206.xml"/><Relationship Id="rId10" Type="http://schemas.openxmlformats.org/officeDocument/2006/relationships/slideLayout" Target="../slideLayouts/slideLayout211.xml"/><Relationship Id="rId4" Type="http://schemas.openxmlformats.org/officeDocument/2006/relationships/slideLayout" Target="../slideLayouts/slideLayout205.xml"/><Relationship Id="rId9" Type="http://schemas.openxmlformats.org/officeDocument/2006/relationships/slideLayout" Target="../slideLayouts/slideLayout21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0.xml"/><Relationship Id="rId3" Type="http://schemas.openxmlformats.org/officeDocument/2006/relationships/slideLayout" Target="../slideLayouts/slideLayout215.xml"/><Relationship Id="rId7" Type="http://schemas.openxmlformats.org/officeDocument/2006/relationships/slideLayout" Target="../slideLayouts/slideLayout219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4.xml"/><Relationship Id="rId1" Type="http://schemas.openxmlformats.org/officeDocument/2006/relationships/slideLayout" Target="../slideLayouts/slideLayout213.xml"/><Relationship Id="rId6" Type="http://schemas.openxmlformats.org/officeDocument/2006/relationships/slideLayout" Target="../slideLayouts/slideLayout218.xml"/><Relationship Id="rId11" Type="http://schemas.openxmlformats.org/officeDocument/2006/relationships/slideLayout" Target="../slideLayouts/slideLayout223.xml"/><Relationship Id="rId5" Type="http://schemas.openxmlformats.org/officeDocument/2006/relationships/slideLayout" Target="../slideLayouts/slideLayout217.xml"/><Relationship Id="rId10" Type="http://schemas.openxmlformats.org/officeDocument/2006/relationships/slideLayout" Target="../slideLayouts/slideLayout222.xml"/><Relationship Id="rId4" Type="http://schemas.openxmlformats.org/officeDocument/2006/relationships/slideLayout" Target="../slideLayouts/slideLayout216.xml"/><Relationship Id="rId9" Type="http://schemas.openxmlformats.org/officeDocument/2006/relationships/slideLayout" Target="../slideLayouts/slideLayout221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1.xml"/><Relationship Id="rId3" Type="http://schemas.openxmlformats.org/officeDocument/2006/relationships/slideLayout" Target="../slideLayouts/slideLayout226.xml"/><Relationship Id="rId7" Type="http://schemas.openxmlformats.org/officeDocument/2006/relationships/slideLayout" Target="../slideLayouts/slideLayout230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5.xml"/><Relationship Id="rId1" Type="http://schemas.openxmlformats.org/officeDocument/2006/relationships/slideLayout" Target="../slideLayouts/slideLayout224.xml"/><Relationship Id="rId6" Type="http://schemas.openxmlformats.org/officeDocument/2006/relationships/slideLayout" Target="../slideLayouts/slideLayout229.xml"/><Relationship Id="rId11" Type="http://schemas.openxmlformats.org/officeDocument/2006/relationships/slideLayout" Target="../slideLayouts/slideLayout234.xml"/><Relationship Id="rId5" Type="http://schemas.openxmlformats.org/officeDocument/2006/relationships/slideLayout" Target="../slideLayouts/slideLayout228.xml"/><Relationship Id="rId10" Type="http://schemas.openxmlformats.org/officeDocument/2006/relationships/slideLayout" Target="../slideLayouts/slideLayout233.xml"/><Relationship Id="rId4" Type="http://schemas.openxmlformats.org/officeDocument/2006/relationships/slideLayout" Target="../slideLayouts/slideLayout227.xml"/><Relationship Id="rId9" Type="http://schemas.openxmlformats.org/officeDocument/2006/relationships/slideLayout" Target="../slideLayouts/slideLayout232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2.xml"/><Relationship Id="rId3" Type="http://schemas.openxmlformats.org/officeDocument/2006/relationships/slideLayout" Target="../slideLayouts/slideLayout237.xml"/><Relationship Id="rId7" Type="http://schemas.openxmlformats.org/officeDocument/2006/relationships/slideLayout" Target="../slideLayouts/slideLayout241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6.xml"/><Relationship Id="rId1" Type="http://schemas.openxmlformats.org/officeDocument/2006/relationships/slideLayout" Target="../slideLayouts/slideLayout235.xml"/><Relationship Id="rId6" Type="http://schemas.openxmlformats.org/officeDocument/2006/relationships/slideLayout" Target="../slideLayouts/slideLayout240.xml"/><Relationship Id="rId11" Type="http://schemas.openxmlformats.org/officeDocument/2006/relationships/slideLayout" Target="../slideLayouts/slideLayout245.xml"/><Relationship Id="rId5" Type="http://schemas.openxmlformats.org/officeDocument/2006/relationships/slideLayout" Target="../slideLayouts/slideLayout239.xml"/><Relationship Id="rId10" Type="http://schemas.openxmlformats.org/officeDocument/2006/relationships/slideLayout" Target="../slideLayouts/slideLayout244.xml"/><Relationship Id="rId4" Type="http://schemas.openxmlformats.org/officeDocument/2006/relationships/slideLayout" Target="../slideLayouts/slideLayout238.xml"/><Relationship Id="rId9" Type="http://schemas.openxmlformats.org/officeDocument/2006/relationships/slideLayout" Target="../slideLayouts/slideLayout243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3.xml"/><Relationship Id="rId3" Type="http://schemas.openxmlformats.org/officeDocument/2006/relationships/slideLayout" Target="../slideLayouts/slideLayout248.xml"/><Relationship Id="rId7" Type="http://schemas.openxmlformats.org/officeDocument/2006/relationships/slideLayout" Target="../slideLayouts/slideLayout252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7.xml"/><Relationship Id="rId1" Type="http://schemas.openxmlformats.org/officeDocument/2006/relationships/slideLayout" Target="../slideLayouts/slideLayout246.xml"/><Relationship Id="rId6" Type="http://schemas.openxmlformats.org/officeDocument/2006/relationships/slideLayout" Target="../slideLayouts/slideLayout251.xml"/><Relationship Id="rId11" Type="http://schemas.openxmlformats.org/officeDocument/2006/relationships/slideLayout" Target="../slideLayouts/slideLayout256.xml"/><Relationship Id="rId5" Type="http://schemas.openxmlformats.org/officeDocument/2006/relationships/slideLayout" Target="../slideLayouts/slideLayout250.xml"/><Relationship Id="rId10" Type="http://schemas.openxmlformats.org/officeDocument/2006/relationships/slideLayout" Target="../slideLayouts/slideLayout255.xml"/><Relationship Id="rId4" Type="http://schemas.openxmlformats.org/officeDocument/2006/relationships/slideLayout" Target="../slideLayouts/slideLayout249.xml"/><Relationship Id="rId9" Type="http://schemas.openxmlformats.org/officeDocument/2006/relationships/slideLayout" Target="../slideLayouts/slideLayout25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4.xml"/><Relationship Id="rId3" Type="http://schemas.openxmlformats.org/officeDocument/2006/relationships/slideLayout" Target="../slideLayouts/slideLayout259.xml"/><Relationship Id="rId7" Type="http://schemas.openxmlformats.org/officeDocument/2006/relationships/slideLayout" Target="../slideLayouts/slideLayout263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8.xml"/><Relationship Id="rId1" Type="http://schemas.openxmlformats.org/officeDocument/2006/relationships/slideLayout" Target="../slideLayouts/slideLayout257.xml"/><Relationship Id="rId6" Type="http://schemas.openxmlformats.org/officeDocument/2006/relationships/slideLayout" Target="../slideLayouts/slideLayout262.xml"/><Relationship Id="rId11" Type="http://schemas.openxmlformats.org/officeDocument/2006/relationships/slideLayout" Target="../slideLayouts/slideLayout267.xml"/><Relationship Id="rId5" Type="http://schemas.openxmlformats.org/officeDocument/2006/relationships/slideLayout" Target="../slideLayouts/slideLayout261.xml"/><Relationship Id="rId10" Type="http://schemas.openxmlformats.org/officeDocument/2006/relationships/slideLayout" Target="../slideLayouts/slideLayout266.xml"/><Relationship Id="rId4" Type="http://schemas.openxmlformats.org/officeDocument/2006/relationships/slideLayout" Target="../slideLayouts/slideLayout260.xml"/><Relationship Id="rId9" Type="http://schemas.openxmlformats.org/officeDocument/2006/relationships/slideLayout" Target="../slideLayouts/slideLayout265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5.xml"/><Relationship Id="rId3" Type="http://schemas.openxmlformats.org/officeDocument/2006/relationships/slideLayout" Target="../slideLayouts/slideLayout270.xml"/><Relationship Id="rId7" Type="http://schemas.openxmlformats.org/officeDocument/2006/relationships/slideLayout" Target="../slideLayouts/slideLayout274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69.xml"/><Relationship Id="rId1" Type="http://schemas.openxmlformats.org/officeDocument/2006/relationships/slideLayout" Target="../slideLayouts/slideLayout268.xml"/><Relationship Id="rId6" Type="http://schemas.openxmlformats.org/officeDocument/2006/relationships/slideLayout" Target="../slideLayouts/slideLayout273.xml"/><Relationship Id="rId11" Type="http://schemas.openxmlformats.org/officeDocument/2006/relationships/slideLayout" Target="../slideLayouts/slideLayout278.xml"/><Relationship Id="rId5" Type="http://schemas.openxmlformats.org/officeDocument/2006/relationships/slideLayout" Target="../slideLayouts/slideLayout272.xml"/><Relationship Id="rId10" Type="http://schemas.openxmlformats.org/officeDocument/2006/relationships/slideLayout" Target="../slideLayouts/slideLayout277.xml"/><Relationship Id="rId4" Type="http://schemas.openxmlformats.org/officeDocument/2006/relationships/slideLayout" Target="../slideLayouts/slideLayout271.xml"/><Relationship Id="rId9" Type="http://schemas.openxmlformats.org/officeDocument/2006/relationships/slideLayout" Target="../slideLayouts/slideLayout276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6.xml"/><Relationship Id="rId3" Type="http://schemas.openxmlformats.org/officeDocument/2006/relationships/slideLayout" Target="../slideLayouts/slideLayout281.xml"/><Relationship Id="rId7" Type="http://schemas.openxmlformats.org/officeDocument/2006/relationships/slideLayout" Target="../slideLayouts/slideLayout285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80.xml"/><Relationship Id="rId1" Type="http://schemas.openxmlformats.org/officeDocument/2006/relationships/slideLayout" Target="../slideLayouts/slideLayout279.xml"/><Relationship Id="rId6" Type="http://schemas.openxmlformats.org/officeDocument/2006/relationships/slideLayout" Target="../slideLayouts/slideLayout284.xml"/><Relationship Id="rId11" Type="http://schemas.openxmlformats.org/officeDocument/2006/relationships/slideLayout" Target="../slideLayouts/slideLayout289.xml"/><Relationship Id="rId5" Type="http://schemas.openxmlformats.org/officeDocument/2006/relationships/slideLayout" Target="../slideLayouts/slideLayout283.xml"/><Relationship Id="rId10" Type="http://schemas.openxmlformats.org/officeDocument/2006/relationships/slideLayout" Target="../slideLayouts/slideLayout288.xml"/><Relationship Id="rId4" Type="http://schemas.openxmlformats.org/officeDocument/2006/relationships/slideLayout" Target="../slideLayouts/slideLayout282.xml"/><Relationship Id="rId9" Type="http://schemas.openxmlformats.org/officeDocument/2006/relationships/slideLayout" Target="../slideLayouts/slideLayout287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7.xml"/><Relationship Id="rId3" Type="http://schemas.openxmlformats.org/officeDocument/2006/relationships/slideLayout" Target="../slideLayouts/slideLayout292.xml"/><Relationship Id="rId7" Type="http://schemas.openxmlformats.org/officeDocument/2006/relationships/slideLayout" Target="../slideLayouts/slideLayout296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291.xml"/><Relationship Id="rId1" Type="http://schemas.openxmlformats.org/officeDocument/2006/relationships/slideLayout" Target="../slideLayouts/slideLayout290.xml"/><Relationship Id="rId6" Type="http://schemas.openxmlformats.org/officeDocument/2006/relationships/slideLayout" Target="../slideLayouts/slideLayout295.xml"/><Relationship Id="rId11" Type="http://schemas.openxmlformats.org/officeDocument/2006/relationships/slideLayout" Target="../slideLayouts/slideLayout300.xml"/><Relationship Id="rId5" Type="http://schemas.openxmlformats.org/officeDocument/2006/relationships/slideLayout" Target="../slideLayouts/slideLayout294.xml"/><Relationship Id="rId10" Type="http://schemas.openxmlformats.org/officeDocument/2006/relationships/slideLayout" Target="../slideLayouts/slideLayout299.xml"/><Relationship Id="rId4" Type="http://schemas.openxmlformats.org/officeDocument/2006/relationships/slideLayout" Target="../slideLayouts/slideLayout293.xml"/><Relationship Id="rId9" Type="http://schemas.openxmlformats.org/officeDocument/2006/relationships/slideLayout" Target="../slideLayouts/slideLayout298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8.xml"/><Relationship Id="rId3" Type="http://schemas.openxmlformats.org/officeDocument/2006/relationships/slideLayout" Target="../slideLayouts/slideLayout303.xml"/><Relationship Id="rId7" Type="http://schemas.openxmlformats.org/officeDocument/2006/relationships/slideLayout" Target="../slideLayouts/slideLayout307.xml"/><Relationship Id="rId12" Type="http://schemas.openxmlformats.org/officeDocument/2006/relationships/theme" Target="../theme/theme28.xml"/><Relationship Id="rId2" Type="http://schemas.openxmlformats.org/officeDocument/2006/relationships/slideLayout" Target="../slideLayouts/slideLayout302.xml"/><Relationship Id="rId1" Type="http://schemas.openxmlformats.org/officeDocument/2006/relationships/slideLayout" Target="../slideLayouts/slideLayout301.xml"/><Relationship Id="rId6" Type="http://schemas.openxmlformats.org/officeDocument/2006/relationships/slideLayout" Target="../slideLayouts/slideLayout306.xml"/><Relationship Id="rId11" Type="http://schemas.openxmlformats.org/officeDocument/2006/relationships/slideLayout" Target="../slideLayouts/slideLayout311.xml"/><Relationship Id="rId5" Type="http://schemas.openxmlformats.org/officeDocument/2006/relationships/slideLayout" Target="../slideLayouts/slideLayout305.xml"/><Relationship Id="rId10" Type="http://schemas.openxmlformats.org/officeDocument/2006/relationships/slideLayout" Target="../slideLayouts/slideLayout310.xml"/><Relationship Id="rId4" Type="http://schemas.openxmlformats.org/officeDocument/2006/relationships/slideLayout" Target="../slideLayouts/slideLayout304.xml"/><Relationship Id="rId9" Type="http://schemas.openxmlformats.org/officeDocument/2006/relationships/slideLayout" Target="../slideLayouts/slideLayout309.xml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9.xml"/><Relationship Id="rId3" Type="http://schemas.openxmlformats.org/officeDocument/2006/relationships/slideLayout" Target="../slideLayouts/slideLayout314.xml"/><Relationship Id="rId7" Type="http://schemas.openxmlformats.org/officeDocument/2006/relationships/slideLayout" Target="../slideLayouts/slideLayout318.xml"/><Relationship Id="rId12" Type="http://schemas.openxmlformats.org/officeDocument/2006/relationships/theme" Target="../theme/theme29.xml"/><Relationship Id="rId2" Type="http://schemas.openxmlformats.org/officeDocument/2006/relationships/slideLayout" Target="../slideLayouts/slideLayout313.xml"/><Relationship Id="rId1" Type="http://schemas.openxmlformats.org/officeDocument/2006/relationships/slideLayout" Target="../slideLayouts/slideLayout312.xml"/><Relationship Id="rId6" Type="http://schemas.openxmlformats.org/officeDocument/2006/relationships/slideLayout" Target="../slideLayouts/slideLayout317.xml"/><Relationship Id="rId11" Type="http://schemas.openxmlformats.org/officeDocument/2006/relationships/slideLayout" Target="../slideLayouts/slideLayout322.xml"/><Relationship Id="rId5" Type="http://schemas.openxmlformats.org/officeDocument/2006/relationships/slideLayout" Target="../slideLayouts/slideLayout316.xml"/><Relationship Id="rId10" Type="http://schemas.openxmlformats.org/officeDocument/2006/relationships/slideLayout" Target="../slideLayouts/slideLayout321.xml"/><Relationship Id="rId4" Type="http://schemas.openxmlformats.org/officeDocument/2006/relationships/slideLayout" Target="../slideLayouts/slideLayout315.xml"/><Relationship Id="rId9" Type="http://schemas.openxmlformats.org/officeDocument/2006/relationships/slideLayout" Target="../slideLayouts/slideLayout3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0.xml"/><Relationship Id="rId13" Type="http://schemas.openxmlformats.org/officeDocument/2006/relationships/theme" Target="../theme/theme30.xml"/><Relationship Id="rId3" Type="http://schemas.openxmlformats.org/officeDocument/2006/relationships/slideLayout" Target="../slideLayouts/slideLayout325.xml"/><Relationship Id="rId7" Type="http://schemas.openxmlformats.org/officeDocument/2006/relationships/slideLayout" Target="../slideLayouts/slideLayout329.xml"/><Relationship Id="rId12" Type="http://schemas.openxmlformats.org/officeDocument/2006/relationships/slideLayout" Target="../slideLayouts/slideLayout334.xml"/><Relationship Id="rId2" Type="http://schemas.openxmlformats.org/officeDocument/2006/relationships/slideLayout" Target="../slideLayouts/slideLayout32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323.xml"/><Relationship Id="rId6" Type="http://schemas.openxmlformats.org/officeDocument/2006/relationships/slideLayout" Target="../slideLayouts/slideLayout328.xml"/><Relationship Id="rId11" Type="http://schemas.openxmlformats.org/officeDocument/2006/relationships/slideLayout" Target="../slideLayouts/slideLayout333.xml"/><Relationship Id="rId5" Type="http://schemas.openxmlformats.org/officeDocument/2006/relationships/slideLayout" Target="../slideLayouts/slideLayout3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32.xml"/><Relationship Id="rId4" Type="http://schemas.openxmlformats.org/officeDocument/2006/relationships/slideLayout" Target="../slideLayouts/slideLayout326.xml"/><Relationship Id="rId9" Type="http://schemas.openxmlformats.org/officeDocument/2006/relationships/slideLayout" Target="../slideLayouts/slideLayout331.xml"/><Relationship Id="rId14" Type="http://schemas.openxmlformats.org/officeDocument/2006/relationships/image" Target="../media/image2.png"/></Relationships>
</file>

<file path=ppt/slideMasters/_rels/slideMaster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2.xml"/><Relationship Id="rId13" Type="http://schemas.openxmlformats.org/officeDocument/2006/relationships/theme" Target="../theme/theme31.xml"/><Relationship Id="rId3" Type="http://schemas.openxmlformats.org/officeDocument/2006/relationships/slideLayout" Target="../slideLayouts/slideLayout337.xml"/><Relationship Id="rId7" Type="http://schemas.openxmlformats.org/officeDocument/2006/relationships/slideLayout" Target="../slideLayouts/slideLayout341.xml"/><Relationship Id="rId12" Type="http://schemas.openxmlformats.org/officeDocument/2006/relationships/slideLayout" Target="../slideLayouts/slideLayout346.xml"/><Relationship Id="rId2" Type="http://schemas.openxmlformats.org/officeDocument/2006/relationships/slideLayout" Target="../slideLayouts/slideLayout336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335.xml"/><Relationship Id="rId6" Type="http://schemas.openxmlformats.org/officeDocument/2006/relationships/slideLayout" Target="../slideLayouts/slideLayout340.xml"/><Relationship Id="rId11" Type="http://schemas.openxmlformats.org/officeDocument/2006/relationships/slideLayout" Target="../slideLayouts/slideLayout345.xml"/><Relationship Id="rId5" Type="http://schemas.openxmlformats.org/officeDocument/2006/relationships/slideLayout" Target="../slideLayouts/slideLayout33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44.xml"/><Relationship Id="rId4" Type="http://schemas.openxmlformats.org/officeDocument/2006/relationships/slideLayout" Target="../slideLayouts/slideLayout338.xml"/><Relationship Id="rId9" Type="http://schemas.openxmlformats.org/officeDocument/2006/relationships/slideLayout" Target="../slideLayouts/slideLayout343.xml"/><Relationship Id="rId14" Type="http://schemas.openxmlformats.org/officeDocument/2006/relationships/image" Target="../media/image2.png"/></Relationships>
</file>

<file path=ppt/slideMasters/_rels/slideMaster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4.xml"/><Relationship Id="rId13" Type="http://schemas.openxmlformats.org/officeDocument/2006/relationships/theme" Target="../theme/theme32.xml"/><Relationship Id="rId3" Type="http://schemas.openxmlformats.org/officeDocument/2006/relationships/slideLayout" Target="../slideLayouts/slideLayout349.xml"/><Relationship Id="rId7" Type="http://schemas.openxmlformats.org/officeDocument/2006/relationships/slideLayout" Target="../slideLayouts/slideLayout353.xml"/><Relationship Id="rId12" Type="http://schemas.openxmlformats.org/officeDocument/2006/relationships/slideLayout" Target="../slideLayouts/slideLayout358.xml"/><Relationship Id="rId2" Type="http://schemas.openxmlformats.org/officeDocument/2006/relationships/slideLayout" Target="../slideLayouts/slideLayout348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347.xml"/><Relationship Id="rId6" Type="http://schemas.openxmlformats.org/officeDocument/2006/relationships/slideLayout" Target="../slideLayouts/slideLayout352.xml"/><Relationship Id="rId11" Type="http://schemas.openxmlformats.org/officeDocument/2006/relationships/slideLayout" Target="../slideLayouts/slideLayout357.xml"/><Relationship Id="rId5" Type="http://schemas.openxmlformats.org/officeDocument/2006/relationships/slideLayout" Target="../slideLayouts/slideLayout351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56.xml"/><Relationship Id="rId4" Type="http://schemas.openxmlformats.org/officeDocument/2006/relationships/slideLayout" Target="../slideLayouts/slideLayout350.xml"/><Relationship Id="rId9" Type="http://schemas.openxmlformats.org/officeDocument/2006/relationships/slideLayout" Target="../slideLayouts/slideLayout355.xml"/><Relationship Id="rId14" Type="http://schemas.openxmlformats.org/officeDocument/2006/relationships/image" Target="../media/image2.png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6.xml"/><Relationship Id="rId13" Type="http://schemas.openxmlformats.org/officeDocument/2006/relationships/theme" Target="../theme/theme33.xml"/><Relationship Id="rId3" Type="http://schemas.openxmlformats.org/officeDocument/2006/relationships/slideLayout" Target="../slideLayouts/slideLayout361.xml"/><Relationship Id="rId7" Type="http://schemas.openxmlformats.org/officeDocument/2006/relationships/slideLayout" Target="../slideLayouts/slideLayout365.xml"/><Relationship Id="rId12" Type="http://schemas.openxmlformats.org/officeDocument/2006/relationships/slideLayout" Target="../slideLayouts/slideLayout370.xml"/><Relationship Id="rId2" Type="http://schemas.openxmlformats.org/officeDocument/2006/relationships/slideLayout" Target="../slideLayouts/slideLayout360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359.xml"/><Relationship Id="rId6" Type="http://schemas.openxmlformats.org/officeDocument/2006/relationships/slideLayout" Target="../slideLayouts/slideLayout364.xml"/><Relationship Id="rId11" Type="http://schemas.openxmlformats.org/officeDocument/2006/relationships/slideLayout" Target="../slideLayouts/slideLayout369.xml"/><Relationship Id="rId5" Type="http://schemas.openxmlformats.org/officeDocument/2006/relationships/slideLayout" Target="../slideLayouts/slideLayout363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68.xml"/><Relationship Id="rId4" Type="http://schemas.openxmlformats.org/officeDocument/2006/relationships/slideLayout" Target="../slideLayouts/slideLayout362.xml"/><Relationship Id="rId9" Type="http://schemas.openxmlformats.org/officeDocument/2006/relationships/slideLayout" Target="../slideLayouts/slideLayout367.xml"/><Relationship Id="rId14" Type="http://schemas.openxmlformats.org/officeDocument/2006/relationships/image" Target="../media/image2.png"/></Relationships>
</file>

<file path=ppt/slideMasters/_rels/slideMaster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8.xml"/><Relationship Id="rId13" Type="http://schemas.openxmlformats.org/officeDocument/2006/relationships/theme" Target="../theme/theme34.xml"/><Relationship Id="rId3" Type="http://schemas.openxmlformats.org/officeDocument/2006/relationships/slideLayout" Target="../slideLayouts/slideLayout373.xml"/><Relationship Id="rId7" Type="http://schemas.openxmlformats.org/officeDocument/2006/relationships/slideLayout" Target="../slideLayouts/slideLayout377.xml"/><Relationship Id="rId12" Type="http://schemas.openxmlformats.org/officeDocument/2006/relationships/slideLayout" Target="../slideLayouts/slideLayout382.xml"/><Relationship Id="rId2" Type="http://schemas.openxmlformats.org/officeDocument/2006/relationships/slideLayout" Target="../slideLayouts/slideLayout37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371.xml"/><Relationship Id="rId6" Type="http://schemas.openxmlformats.org/officeDocument/2006/relationships/slideLayout" Target="../slideLayouts/slideLayout376.xml"/><Relationship Id="rId11" Type="http://schemas.openxmlformats.org/officeDocument/2006/relationships/slideLayout" Target="../slideLayouts/slideLayout381.xml"/><Relationship Id="rId5" Type="http://schemas.openxmlformats.org/officeDocument/2006/relationships/slideLayout" Target="../slideLayouts/slideLayout37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80.xml"/><Relationship Id="rId4" Type="http://schemas.openxmlformats.org/officeDocument/2006/relationships/slideLayout" Target="../slideLayouts/slideLayout374.xml"/><Relationship Id="rId9" Type="http://schemas.openxmlformats.org/officeDocument/2006/relationships/slideLayout" Target="../slideLayouts/slideLayout379.xml"/><Relationship Id="rId14" Type="http://schemas.openxmlformats.org/officeDocument/2006/relationships/image" Target="../media/image2.png"/></Relationships>
</file>

<file path=ppt/slideMasters/_rels/slideMaster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0.xml"/><Relationship Id="rId13" Type="http://schemas.openxmlformats.org/officeDocument/2006/relationships/theme" Target="../theme/theme35.xml"/><Relationship Id="rId3" Type="http://schemas.openxmlformats.org/officeDocument/2006/relationships/slideLayout" Target="../slideLayouts/slideLayout385.xml"/><Relationship Id="rId7" Type="http://schemas.openxmlformats.org/officeDocument/2006/relationships/slideLayout" Target="../slideLayouts/slideLayout389.xml"/><Relationship Id="rId12" Type="http://schemas.openxmlformats.org/officeDocument/2006/relationships/slideLayout" Target="../slideLayouts/slideLayout394.xml"/><Relationship Id="rId2" Type="http://schemas.openxmlformats.org/officeDocument/2006/relationships/slideLayout" Target="../slideLayouts/slideLayout38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383.xml"/><Relationship Id="rId6" Type="http://schemas.openxmlformats.org/officeDocument/2006/relationships/slideLayout" Target="../slideLayouts/slideLayout388.xml"/><Relationship Id="rId11" Type="http://schemas.openxmlformats.org/officeDocument/2006/relationships/slideLayout" Target="../slideLayouts/slideLayout393.xml"/><Relationship Id="rId5" Type="http://schemas.openxmlformats.org/officeDocument/2006/relationships/slideLayout" Target="../slideLayouts/slideLayout38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92.xml"/><Relationship Id="rId4" Type="http://schemas.openxmlformats.org/officeDocument/2006/relationships/slideLayout" Target="../slideLayouts/slideLayout386.xml"/><Relationship Id="rId9" Type="http://schemas.openxmlformats.org/officeDocument/2006/relationships/slideLayout" Target="../slideLayouts/slideLayout391.xml"/><Relationship Id="rId14" Type="http://schemas.openxmlformats.org/officeDocument/2006/relationships/image" Target="../media/image2.png"/></Relationships>
</file>

<file path=ppt/slideMasters/_rels/slideMaster3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2.xml"/><Relationship Id="rId13" Type="http://schemas.openxmlformats.org/officeDocument/2006/relationships/theme" Target="../theme/theme36.xml"/><Relationship Id="rId3" Type="http://schemas.openxmlformats.org/officeDocument/2006/relationships/slideLayout" Target="../slideLayouts/slideLayout397.xml"/><Relationship Id="rId7" Type="http://schemas.openxmlformats.org/officeDocument/2006/relationships/slideLayout" Target="../slideLayouts/slideLayout401.xml"/><Relationship Id="rId12" Type="http://schemas.openxmlformats.org/officeDocument/2006/relationships/slideLayout" Target="../slideLayouts/slideLayout406.xml"/><Relationship Id="rId2" Type="http://schemas.openxmlformats.org/officeDocument/2006/relationships/slideLayout" Target="../slideLayouts/slideLayout396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395.xml"/><Relationship Id="rId6" Type="http://schemas.openxmlformats.org/officeDocument/2006/relationships/slideLayout" Target="../slideLayouts/slideLayout400.xml"/><Relationship Id="rId11" Type="http://schemas.openxmlformats.org/officeDocument/2006/relationships/slideLayout" Target="../slideLayouts/slideLayout405.xml"/><Relationship Id="rId5" Type="http://schemas.openxmlformats.org/officeDocument/2006/relationships/slideLayout" Target="../slideLayouts/slideLayout39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04.xml"/><Relationship Id="rId4" Type="http://schemas.openxmlformats.org/officeDocument/2006/relationships/slideLayout" Target="../slideLayouts/slideLayout398.xml"/><Relationship Id="rId9" Type="http://schemas.openxmlformats.org/officeDocument/2006/relationships/slideLayout" Target="../slideLayouts/slideLayout403.xml"/><Relationship Id="rId14" Type="http://schemas.openxmlformats.org/officeDocument/2006/relationships/image" Target="../media/image2.png"/></Relationships>
</file>

<file path=ppt/slideMasters/_rels/slideMaster3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4.xml"/><Relationship Id="rId13" Type="http://schemas.openxmlformats.org/officeDocument/2006/relationships/theme" Target="../theme/theme37.xml"/><Relationship Id="rId3" Type="http://schemas.openxmlformats.org/officeDocument/2006/relationships/slideLayout" Target="../slideLayouts/slideLayout409.xml"/><Relationship Id="rId7" Type="http://schemas.openxmlformats.org/officeDocument/2006/relationships/slideLayout" Target="../slideLayouts/slideLayout413.xml"/><Relationship Id="rId12" Type="http://schemas.openxmlformats.org/officeDocument/2006/relationships/slideLayout" Target="../slideLayouts/slideLayout418.xml"/><Relationship Id="rId2" Type="http://schemas.openxmlformats.org/officeDocument/2006/relationships/slideLayout" Target="../slideLayouts/slideLayout408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407.xml"/><Relationship Id="rId6" Type="http://schemas.openxmlformats.org/officeDocument/2006/relationships/slideLayout" Target="../slideLayouts/slideLayout412.xml"/><Relationship Id="rId11" Type="http://schemas.openxmlformats.org/officeDocument/2006/relationships/slideLayout" Target="../slideLayouts/slideLayout417.xml"/><Relationship Id="rId5" Type="http://schemas.openxmlformats.org/officeDocument/2006/relationships/slideLayout" Target="../slideLayouts/slideLayout411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16.xml"/><Relationship Id="rId4" Type="http://schemas.openxmlformats.org/officeDocument/2006/relationships/slideLayout" Target="../slideLayouts/slideLayout410.xml"/><Relationship Id="rId9" Type="http://schemas.openxmlformats.org/officeDocument/2006/relationships/slideLayout" Target="../slideLayouts/slideLayout415.xml"/><Relationship Id="rId14" Type="http://schemas.openxmlformats.org/officeDocument/2006/relationships/image" Target="../media/image2.png"/></Relationships>
</file>

<file path=ppt/slideMasters/_rels/slideMaster3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6.xml"/><Relationship Id="rId13" Type="http://schemas.openxmlformats.org/officeDocument/2006/relationships/theme" Target="../theme/theme38.xml"/><Relationship Id="rId3" Type="http://schemas.openxmlformats.org/officeDocument/2006/relationships/slideLayout" Target="../slideLayouts/slideLayout421.xml"/><Relationship Id="rId7" Type="http://schemas.openxmlformats.org/officeDocument/2006/relationships/slideLayout" Target="../slideLayouts/slideLayout425.xml"/><Relationship Id="rId12" Type="http://schemas.openxmlformats.org/officeDocument/2006/relationships/slideLayout" Target="../slideLayouts/slideLayout430.xml"/><Relationship Id="rId2" Type="http://schemas.openxmlformats.org/officeDocument/2006/relationships/slideLayout" Target="../slideLayouts/slideLayout420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419.xml"/><Relationship Id="rId6" Type="http://schemas.openxmlformats.org/officeDocument/2006/relationships/slideLayout" Target="../slideLayouts/slideLayout424.xml"/><Relationship Id="rId11" Type="http://schemas.openxmlformats.org/officeDocument/2006/relationships/slideLayout" Target="../slideLayouts/slideLayout429.xml"/><Relationship Id="rId5" Type="http://schemas.openxmlformats.org/officeDocument/2006/relationships/slideLayout" Target="../slideLayouts/slideLayout423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28.xml"/><Relationship Id="rId4" Type="http://schemas.openxmlformats.org/officeDocument/2006/relationships/slideLayout" Target="../slideLayouts/slideLayout422.xml"/><Relationship Id="rId9" Type="http://schemas.openxmlformats.org/officeDocument/2006/relationships/slideLayout" Target="../slideLayouts/slideLayout427.xml"/><Relationship Id="rId14" Type="http://schemas.openxmlformats.org/officeDocument/2006/relationships/image" Target="../media/image2.png"/></Relationships>
</file>

<file path=ppt/slideMasters/_rels/slideMaster3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8.xml"/><Relationship Id="rId13" Type="http://schemas.openxmlformats.org/officeDocument/2006/relationships/theme" Target="../theme/theme39.xml"/><Relationship Id="rId3" Type="http://schemas.openxmlformats.org/officeDocument/2006/relationships/slideLayout" Target="../slideLayouts/slideLayout433.xml"/><Relationship Id="rId7" Type="http://schemas.openxmlformats.org/officeDocument/2006/relationships/slideLayout" Target="../slideLayouts/slideLayout437.xml"/><Relationship Id="rId12" Type="http://schemas.openxmlformats.org/officeDocument/2006/relationships/slideLayout" Target="../slideLayouts/slideLayout442.xml"/><Relationship Id="rId2" Type="http://schemas.openxmlformats.org/officeDocument/2006/relationships/slideLayout" Target="../slideLayouts/slideLayout43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431.xml"/><Relationship Id="rId6" Type="http://schemas.openxmlformats.org/officeDocument/2006/relationships/slideLayout" Target="../slideLayouts/slideLayout436.xml"/><Relationship Id="rId11" Type="http://schemas.openxmlformats.org/officeDocument/2006/relationships/slideLayout" Target="../slideLayouts/slideLayout441.xml"/><Relationship Id="rId5" Type="http://schemas.openxmlformats.org/officeDocument/2006/relationships/slideLayout" Target="../slideLayouts/slideLayout43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40.xml"/><Relationship Id="rId4" Type="http://schemas.openxmlformats.org/officeDocument/2006/relationships/slideLayout" Target="../slideLayouts/slideLayout434.xml"/><Relationship Id="rId9" Type="http://schemas.openxmlformats.org/officeDocument/2006/relationships/slideLayout" Target="../slideLayouts/slideLayout439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4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0.xml"/><Relationship Id="rId13" Type="http://schemas.openxmlformats.org/officeDocument/2006/relationships/theme" Target="../theme/theme40.xml"/><Relationship Id="rId3" Type="http://schemas.openxmlformats.org/officeDocument/2006/relationships/slideLayout" Target="../slideLayouts/slideLayout445.xml"/><Relationship Id="rId7" Type="http://schemas.openxmlformats.org/officeDocument/2006/relationships/slideLayout" Target="../slideLayouts/slideLayout449.xml"/><Relationship Id="rId12" Type="http://schemas.openxmlformats.org/officeDocument/2006/relationships/slideLayout" Target="../slideLayouts/slideLayout454.xml"/><Relationship Id="rId2" Type="http://schemas.openxmlformats.org/officeDocument/2006/relationships/slideLayout" Target="../slideLayouts/slideLayout44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443.xml"/><Relationship Id="rId6" Type="http://schemas.openxmlformats.org/officeDocument/2006/relationships/slideLayout" Target="../slideLayouts/slideLayout448.xml"/><Relationship Id="rId11" Type="http://schemas.openxmlformats.org/officeDocument/2006/relationships/slideLayout" Target="../slideLayouts/slideLayout453.xml"/><Relationship Id="rId5" Type="http://schemas.openxmlformats.org/officeDocument/2006/relationships/slideLayout" Target="../slideLayouts/slideLayout44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52.xml"/><Relationship Id="rId4" Type="http://schemas.openxmlformats.org/officeDocument/2006/relationships/slideLayout" Target="../slideLayouts/slideLayout446.xml"/><Relationship Id="rId9" Type="http://schemas.openxmlformats.org/officeDocument/2006/relationships/slideLayout" Target="../slideLayouts/slideLayout451.xml"/><Relationship Id="rId14" Type="http://schemas.openxmlformats.org/officeDocument/2006/relationships/image" Target="../media/image2.png"/></Relationships>
</file>

<file path=ppt/slideMasters/_rels/slideMaster4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2.xml"/><Relationship Id="rId13" Type="http://schemas.openxmlformats.org/officeDocument/2006/relationships/theme" Target="../theme/theme41.xml"/><Relationship Id="rId3" Type="http://schemas.openxmlformats.org/officeDocument/2006/relationships/slideLayout" Target="../slideLayouts/slideLayout457.xml"/><Relationship Id="rId7" Type="http://schemas.openxmlformats.org/officeDocument/2006/relationships/slideLayout" Target="../slideLayouts/slideLayout461.xml"/><Relationship Id="rId12" Type="http://schemas.openxmlformats.org/officeDocument/2006/relationships/slideLayout" Target="../slideLayouts/slideLayout466.xml"/><Relationship Id="rId2" Type="http://schemas.openxmlformats.org/officeDocument/2006/relationships/slideLayout" Target="../slideLayouts/slideLayout456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455.xml"/><Relationship Id="rId6" Type="http://schemas.openxmlformats.org/officeDocument/2006/relationships/slideLayout" Target="../slideLayouts/slideLayout460.xml"/><Relationship Id="rId11" Type="http://schemas.openxmlformats.org/officeDocument/2006/relationships/slideLayout" Target="../slideLayouts/slideLayout465.xml"/><Relationship Id="rId5" Type="http://schemas.openxmlformats.org/officeDocument/2006/relationships/slideLayout" Target="../slideLayouts/slideLayout45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64.xml"/><Relationship Id="rId4" Type="http://schemas.openxmlformats.org/officeDocument/2006/relationships/slideLayout" Target="../slideLayouts/slideLayout458.xml"/><Relationship Id="rId9" Type="http://schemas.openxmlformats.org/officeDocument/2006/relationships/slideLayout" Target="../slideLayouts/slideLayout463.xml"/><Relationship Id="rId14" Type="http://schemas.openxmlformats.org/officeDocument/2006/relationships/image" Target="../media/image2.png"/></Relationships>
</file>

<file path=ppt/slideMasters/_rels/slideMaster4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4.xml"/><Relationship Id="rId13" Type="http://schemas.openxmlformats.org/officeDocument/2006/relationships/theme" Target="../theme/theme42.xml"/><Relationship Id="rId3" Type="http://schemas.openxmlformats.org/officeDocument/2006/relationships/slideLayout" Target="../slideLayouts/slideLayout469.xml"/><Relationship Id="rId7" Type="http://schemas.openxmlformats.org/officeDocument/2006/relationships/slideLayout" Target="../slideLayouts/slideLayout473.xml"/><Relationship Id="rId12" Type="http://schemas.openxmlformats.org/officeDocument/2006/relationships/slideLayout" Target="../slideLayouts/slideLayout478.xml"/><Relationship Id="rId2" Type="http://schemas.openxmlformats.org/officeDocument/2006/relationships/slideLayout" Target="../slideLayouts/slideLayout468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467.xml"/><Relationship Id="rId6" Type="http://schemas.openxmlformats.org/officeDocument/2006/relationships/slideLayout" Target="../slideLayouts/slideLayout472.xml"/><Relationship Id="rId11" Type="http://schemas.openxmlformats.org/officeDocument/2006/relationships/slideLayout" Target="../slideLayouts/slideLayout477.xml"/><Relationship Id="rId5" Type="http://schemas.openxmlformats.org/officeDocument/2006/relationships/slideLayout" Target="../slideLayouts/slideLayout471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76.xml"/><Relationship Id="rId4" Type="http://schemas.openxmlformats.org/officeDocument/2006/relationships/slideLayout" Target="../slideLayouts/slideLayout470.xml"/><Relationship Id="rId9" Type="http://schemas.openxmlformats.org/officeDocument/2006/relationships/slideLayout" Target="../slideLayouts/slideLayout475.xml"/><Relationship Id="rId14" Type="http://schemas.openxmlformats.org/officeDocument/2006/relationships/image" Target="../media/image2.png"/></Relationships>
</file>

<file path=ppt/slideMasters/_rels/slideMaster4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6.xml"/><Relationship Id="rId13" Type="http://schemas.openxmlformats.org/officeDocument/2006/relationships/theme" Target="../theme/theme43.xml"/><Relationship Id="rId3" Type="http://schemas.openxmlformats.org/officeDocument/2006/relationships/slideLayout" Target="../slideLayouts/slideLayout481.xml"/><Relationship Id="rId7" Type="http://schemas.openxmlformats.org/officeDocument/2006/relationships/slideLayout" Target="../slideLayouts/slideLayout485.xml"/><Relationship Id="rId12" Type="http://schemas.openxmlformats.org/officeDocument/2006/relationships/slideLayout" Target="../slideLayouts/slideLayout490.xml"/><Relationship Id="rId2" Type="http://schemas.openxmlformats.org/officeDocument/2006/relationships/slideLayout" Target="../slideLayouts/slideLayout480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479.xml"/><Relationship Id="rId6" Type="http://schemas.openxmlformats.org/officeDocument/2006/relationships/slideLayout" Target="../slideLayouts/slideLayout484.xml"/><Relationship Id="rId11" Type="http://schemas.openxmlformats.org/officeDocument/2006/relationships/slideLayout" Target="../slideLayouts/slideLayout489.xml"/><Relationship Id="rId5" Type="http://schemas.openxmlformats.org/officeDocument/2006/relationships/slideLayout" Target="../slideLayouts/slideLayout483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88.xml"/><Relationship Id="rId4" Type="http://schemas.openxmlformats.org/officeDocument/2006/relationships/slideLayout" Target="../slideLayouts/slideLayout482.xml"/><Relationship Id="rId9" Type="http://schemas.openxmlformats.org/officeDocument/2006/relationships/slideLayout" Target="../slideLayouts/slideLayout487.xml"/><Relationship Id="rId14" Type="http://schemas.openxmlformats.org/officeDocument/2006/relationships/image" Target="../media/image2.png"/></Relationships>
</file>

<file path=ppt/slideMasters/_rels/slideMaster4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8.xml"/><Relationship Id="rId13" Type="http://schemas.openxmlformats.org/officeDocument/2006/relationships/theme" Target="../theme/theme44.xml"/><Relationship Id="rId3" Type="http://schemas.openxmlformats.org/officeDocument/2006/relationships/slideLayout" Target="../slideLayouts/slideLayout493.xml"/><Relationship Id="rId7" Type="http://schemas.openxmlformats.org/officeDocument/2006/relationships/slideLayout" Target="../slideLayouts/slideLayout497.xml"/><Relationship Id="rId12" Type="http://schemas.openxmlformats.org/officeDocument/2006/relationships/slideLayout" Target="../slideLayouts/slideLayout502.xml"/><Relationship Id="rId2" Type="http://schemas.openxmlformats.org/officeDocument/2006/relationships/slideLayout" Target="../slideLayouts/slideLayout49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491.xml"/><Relationship Id="rId6" Type="http://schemas.openxmlformats.org/officeDocument/2006/relationships/slideLayout" Target="../slideLayouts/slideLayout496.xml"/><Relationship Id="rId11" Type="http://schemas.openxmlformats.org/officeDocument/2006/relationships/slideLayout" Target="../slideLayouts/slideLayout501.xml"/><Relationship Id="rId5" Type="http://schemas.openxmlformats.org/officeDocument/2006/relationships/slideLayout" Target="../slideLayouts/slideLayout49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500.xml"/><Relationship Id="rId4" Type="http://schemas.openxmlformats.org/officeDocument/2006/relationships/slideLayout" Target="../slideLayouts/slideLayout494.xml"/><Relationship Id="rId9" Type="http://schemas.openxmlformats.org/officeDocument/2006/relationships/slideLayout" Target="../slideLayouts/slideLayout499.xml"/><Relationship Id="rId14" Type="http://schemas.openxmlformats.org/officeDocument/2006/relationships/image" Target="../media/image2.png"/></Relationships>
</file>

<file path=ppt/slideMasters/_rels/slideMaster4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0.xml"/><Relationship Id="rId13" Type="http://schemas.openxmlformats.org/officeDocument/2006/relationships/theme" Target="../theme/theme45.xml"/><Relationship Id="rId3" Type="http://schemas.openxmlformats.org/officeDocument/2006/relationships/slideLayout" Target="../slideLayouts/slideLayout505.xml"/><Relationship Id="rId7" Type="http://schemas.openxmlformats.org/officeDocument/2006/relationships/slideLayout" Target="../slideLayouts/slideLayout509.xml"/><Relationship Id="rId12" Type="http://schemas.openxmlformats.org/officeDocument/2006/relationships/slideLayout" Target="../slideLayouts/slideLayout514.xml"/><Relationship Id="rId2" Type="http://schemas.openxmlformats.org/officeDocument/2006/relationships/slideLayout" Target="../slideLayouts/slideLayout50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503.xml"/><Relationship Id="rId6" Type="http://schemas.openxmlformats.org/officeDocument/2006/relationships/slideLayout" Target="../slideLayouts/slideLayout508.xml"/><Relationship Id="rId11" Type="http://schemas.openxmlformats.org/officeDocument/2006/relationships/slideLayout" Target="../slideLayouts/slideLayout513.xml"/><Relationship Id="rId5" Type="http://schemas.openxmlformats.org/officeDocument/2006/relationships/slideLayout" Target="../slideLayouts/slideLayout50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512.xml"/><Relationship Id="rId4" Type="http://schemas.openxmlformats.org/officeDocument/2006/relationships/slideLayout" Target="../slideLayouts/slideLayout506.xml"/><Relationship Id="rId9" Type="http://schemas.openxmlformats.org/officeDocument/2006/relationships/slideLayout" Target="../slideLayouts/slideLayout511.xml"/><Relationship Id="rId14" Type="http://schemas.openxmlformats.org/officeDocument/2006/relationships/image" Target="../media/image2.png"/></Relationships>
</file>

<file path=ppt/slideMasters/_rels/slideMaster4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2.xml"/><Relationship Id="rId13" Type="http://schemas.openxmlformats.org/officeDocument/2006/relationships/theme" Target="../theme/theme46.xml"/><Relationship Id="rId3" Type="http://schemas.openxmlformats.org/officeDocument/2006/relationships/slideLayout" Target="../slideLayouts/slideLayout517.xml"/><Relationship Id="rId7" Type="http://schemas.openxmlformats.org/officeDocument/2006/relationships/slideLayout" Target="../slideLayouts/slideLayout521.xml"/><Relationship Id="rId12" Type="http://schemas.openxmlformats.org/officeDocument/2006/relationships/slideLayout" Target="../slideLayouts/slideLayout526.xml"/><Relationship Id="rId2" Type="http://schemas.openxmlformats.org/officeDocument/2006/relationships/slideLayout" Target="../slideLayouts/slideLayout516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515.xml"/><Relationship Id="rId6" Type="http://schemas.openxmlformats.org/officeDocument/2006/relationships/slideLayout" Target="../slideLayouts/slideLayout520.xml"/><Relationship Id="rId11" Type="http://schemas.openxmlformats.org/officeDocument/2006/relationships/slideLayout" Target="../slideLayouts/slideLayout525.xml"/><Relationship Id="rId5" Type="http://schemas.openxmlformats.org/officeDocument/2006/relationships/slideLayout" Target="../slideLayouts/slideLayout51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524.xml"/><Relationship Id="rId4" Type="http://schemas.openxmlformats.org/officeDocument/2006/relationships/slideLayout" Target="../slideLayouts/slideLayout518.xml"/><Relationship Id="rId9" Type="http://schemas.openxmlformats.org/officeDocument/2006/relationships/slideLayout" Target="../slideLayouts/slideLayout523.xml"/><Relationship Id="rId14" Type="http://schemas.openxmlformats.org/officeDocument/2006/relationships/image" Target="../media/image2.png"/></Relationships>
</file>

<file path=ppt/slideMasters/_rels/slideMaster4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4.xml"/><Relationship Id="rId13" Type="http://schemas.openxmlformats.org/officeDocument/2006/relationships/theme" Target="../theme/theme47.xml"/><Relationship Id="rId3" Type="http://schemas.openxmlformats.org/officeDocument/2006/relationships/slideLayout" Target="../slideLayouts/slideLayout529.xml"/><Relationship Id="rId7" Type="http://schemas.openxmlformats.org/officeDocument/2006/relationships/slideLayout" Target="../slideLayouts/slideLayout533.xml"/><Relationship Id="rId12" Type="http://schemas.openxmlformats.org/officeDocument/2006/relationships/slideLayout" Target="../slideLayouts/slideLayout538.xml"/><Relationship Id="rId2" Type="http://schemas.openxmlformats.org/officeDocument/2006/relationships/slideLayout" Target="../slideLayouts/slideLayout528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527.xml"/><Relationship Id="rId6" Type="http://schemas.openxmlformats.org/officeDocument/2006/relationships/slideLayout" Target="../slideLayouts/slideLayout532.xml"/><Relationship Id="rId11" Type="http://schemas.openxmlformats.org/officeDocument/2006/relationships/slideLayout" Target="../slideLayouts/slideLayout537.xml"/><Relationship Id="rId5" Type="http://schemas.openxmlformats.org/officeDocument/2006/relationships/slideLayout" Target="../slideLayouts/slideLayout531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536.xml"/><Relationship Id="rId4" Type="http://schemas.openxmlformats.org/officeDocument/2006/relationships/slideLayout" Target="../slideLayouts/slideLayout530.xml"/><Relationship Id="rId9" Type="http://schemas.openxmlformats.org/officeDocument/2006/relationships/slideLayout" Target="../slideLayouts/slideLayout535.xml"/><Relationship Id="rId14" Type="http://schemas.openxmlformats.org/officeDocument/2006/relationships/image" Target="../media/image2.png"/></Relationships>
</file>

<file path=ppt/slideMasters/_rels/slideMaster4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6.xml"/><Relationship Id="rId13" Type="http://schemas.openxmlformats.org/officeDocument/2006/relationships/theme" Target="../theme/theme48.xml"/><Relationship Id="rId3" Type="http://schemas.openxmlformats.org/officeDocument/2006/relationships/slideLayout" Target="../slideLayouts/slideLayout541.xml"/><Relationship Id="rId7" Type="http://schemas.openxmlformats.org/officeDocument/2006/relationships/slideLayout" Target="../slideLayouts/slideLayout545.xml"/><Relationship Id="rId12" Type="http://schemas.openxmlformats.org/officeDocument/2006/relationships/slideLayout" Target="../slideLayouts/slideLayout550.xml"/><Relationship Id="rId2" Type="http://schemas.openxmlformats.org/officeDocument/2006/relationships/slideLayout" Target="../slideLayouts/slideLayout540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539.xml"/><Relationship Id="rId6" Type="http://schemas.openxmlformats.org/officeDocument/2006/relationships/slideLayout" Target="../slideLayouts/slideLayout544.xml"/><Relationship Id="rId11" Type="http://schemas.openxmlformats.org/officeDocument/2006/relationships/slideLayout" Target="../slideLayouts/slideLayout549.xml"/><Relationship Id="rId5" Type="http://schemas.openxmlformats.org/officeDocument/2006/relationships/slideLayout" Target="../slideLayouts/slideLayout543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548.xml"/><Relationship Id="rId4" Type="http://schemas.openxmlformats.org/officeDocument/2006/relationships/slideLayout" Target="../slideLayouts/slideLayout542.xml"/><Relationship Id="rId9" Type="http://schemas.openxmlformats.org/officeDocument/2006/relationships/slideLayout" Target="../slideLayouts/slideLayout547.xml"/><Relationship Id="rId14" Type="http://schemas.openxmlformats.org/officeDocument/2006/relationships/image" Target="../media/image2.png"/></Relationships>
</file>

<file path=ppt/slideMasters/_rels/slideMaster4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8.xml"/><Relationship Id="rId13" Type="http://schemas.openxmlformats.org/officeDocument/2006/relationships/theme" Target="../theme/theme49.xml"/><Relationship Id="rId3" Type="http://schemas.openxmlformats.org/officeDocument/2006/relationships/slideLayout" Target="../slideLayouts/slideLayout553.xml"/><Relationship Id="rId7" Type="http://schemas.openxmlformats.org/officeDocument/2006/relationships/slideLayout" Target="../slideLayouts/slideLayout557.xml"/><Relationship Id="rId12" Type="http://schemas.openxmlformats.org/officeDocument/2006/relationships/slideLayout" Target="../slideLayouts/slideLayout562.xml"/><Relationship Id="rId2" Type="http://schemas.openxmlformats.org/officeDocument/2006/relationships/slideLayout" Target="../slideLayouts/slideLayout55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551.xml"/><Relationship Id="rId6" Type="http://schemas.openxmlformats.org/officeDocument/2006/relationships/slideLayout" Target="../slideLayouts/slideLayout556.xml"/><Relationship Id="rId11" Type="http://schemas.openxmlformats.org/officeDocument/2006/relationships/slideLayout" Target="../slideLayouts/slideLayout561.xml"/><Relationship Id="rId5" Type="http://schemas.openxmlformats.org/officeDocument/2006/relationships/slideLayout" Target="../slideLayouts/slideLayout55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560.xml"/><Relationship Id="rId4" Type="http://schemas.openxmlformats.org/officeDocument/2006/relationships/slideLayout" Target="../slideLayouts/slideLayout554.xml"/><Relationship Id="rId9" Type="http://schemas.openxmlformats.org/officeDocument/2006/relationships/slideLayout" Target="../slideLayouts/slideLayout559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5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0.xml"/><Relationship Id="rId13" Type="http://schemas.openxmlformats.org/officeDocument/2006/relationships/theme" Target="../theme/theme50.xml"/><Relationship Id="rId3" Type="http://schemas.openxmlformats.org/officeDocument/2006/relationships/slideLayout" Target="../slideLayouts/slideLayout565.xml"/><Relationship Id="rId7" Type="http://schemas.openxmlformats.org/officeDocument/2006/relationships/slideLayout" Target="../slideLayouts/slideLayout569.xml"/><Relationship Id="rId12" Type="http://schemas.openxmlformats.org/officeDocument/2006/relationships/slideLayout" Target="../slideLayouts/slideLayout574.xml"/><Relationship Id="rId2" Type="http://schemas.openxmlformats.org/officeDocument/2006/relationships/slideLayout" Target="../slideLayouts/slideLayout56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563.xml"/><Relationship Id="rId6" Type="http://schemas.openxmlformats.org/officeDocument/2006/relationships/slideLayout" Target="../slideLayouts/slideLayout568.xml"/><Relationship Id="rId11" Type="http://schemas.openxmlformats.org/officeDocument/2006/relationships/slideLayout" Target="../slideLayouts/slideLayout573.xml"/><Relationship Id="rId5" Type="http://schemas.openxmlformats.org/officeDocument/2006/relationships/slideLayout" Target="../slideLayouts/slideLayout56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572.xml"/><Relationship Id="rId4" Type="http://schemas.openxmlformats.org/officeDocument/2006/relationships/slideLayout" Target="../slideLayouts/slideLayout566.xml"/><Relationship Id="rId9" Type="http://schemas.openxmlformats.org/officeDocument/2006/relationships/slideLayout" Target="../slideLayouts/slideLayout571.xml"/><Relationship Id="rId14" Type="http://schemas.openxmlformats.org/officeDocument/2006/relationships/image" Target="../media/image2.png"/></Relationships>
</file>

<file path=ppt/slideMasters/_rels/slideMaster5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2.xml"/><Relationship Id="rId13" Type="http://schemas.openxmlformats.org/officeDocument/2006/relationships/theme" Target="../theme/theme51.xml"/><Relationship Id="rId3" Type="http://schemas.openxmlformats.org/officeDocument/2006/relationships/slideLayout" Target="../slideLayouts/slideLayout577.xml"/><Relationship Id="rId7" Type="http://schemas.openxmlformats.org/officeDocument/2006/relationships/slideLayout" Target="../slideLayouts/slideLayout581.xml"/><Relationship Id="rId12" Type="http://schemas.openxmlformats.org/officeDocument/2006/relationships/slideLayout" Target="../slideLayouts/slideLayout586.xml"/><Relationship Id="rId2" Type="http://schemas.openxmlformats.org/officeDocument/2006/relationships/slideLayout" Target="../slideLayouts/slideLayout576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575.xml"/><Relationship Id="rId6" Type="http://schemas.openxmlformats.org/officeDocument/2006/relationships/slideLayout" Target="../slideLayouts/slideLayout580.xml"/><Relationship Id="rId11" Type="http://schemas.openxmlformats.org/officeDocument/2006/relationships/slideLayout" Target="../slideLayouts/slideLayout585.xml"/><Relationship Id="rId5" Type="http://schemas.openxmlformats.org/officeDocument/2006/relationships/slideLayout" Target="../slideLayouts/slideLayout57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584.xml"/><Relationship Id="rId4" Type="http://schemas.openxmlformats.org/officeDocument/2006/relationships/slideLayout" Target="../slideLayouts/slideLayout578.xml"/><Relationship Id="rId9" Type="http://schemas.openxmlformats.org/officeDocument/2006/relationships/slideLayout" Target="../slideLayouts/slideLayout583.xml"/><Relationship Id="rId14" Type="http://schemas.openxmlformats.org/officeDocument/2006/relationships/image" Target="../media/image2.png"/></Relationships>
</file>

<file path=ppt/slideMasters/_rels/slideMaster5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4.xml"/><Relationship Id="rId13" Type="http://schemas.openxmlformats.org/officeDocument/2006/relationships/theme" Target="../theme/theme52.xml"/><Relationship Id="rId3" Type="http://schemas.openxmlformats.org/officeDocument/2006/relationships/slideLayout" Target="../slideLayouts/slideLayout589.xml"/><Relationship Id="rId7" Type="http://schemas.openxmlformats.org/officeDocument/2006/relationships/slideLayout" Target="../slideLayouts/slideLayout593.xml"/><Relationship Id="rId12" Type="http://schemas.openxmlformats.org/officeDocument/2006/relationships/slideLayout" Target="../slideLayouts/slideLayout598.xml"/><Relationship Id="rId2" Type="http://schemas.openxmlformats.org/officeDocument/2006/relationships/slideLayout" Target="../slideLayouts/slideLayout588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587.xml"/><Relationship Id="rId6" Type="http://schemas.openxmlformats.org/officeDocument/2006/relationships/slideLayout" Target="../slideLayouts/slideLayout592.xml"/><Relationship Id="rId11" Type="http://schemas.openxmlformats.org/officeDocument/2006/relationships/slideLayout" Target="../slideLayouts/slideLayout597.xml"/><Relationship Id="rId5" Type="http://schemas.openxmlformats.org/officeDocument/2006/relationships/slideLayout" Target="../slideLayouts/slideLayout591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596.xml"/><Relationship Id="rId4" Type="http://schemas.openxmlformats.org/officeDocument/2006/relationships/slideLayout" Target="../slideLayouts/slideLayout590.xml"/><Relationship Id="rId9" Type="http://schemas.openxmlformats.org/officeDocument/2006/relationships/slideLayout" Target="../slideLayouts/slideLayout595.xml"/><Relationship Id="rId14" Type="http://schemas.openxmlformats.org/officeDocument/2006/relationships/image" Target="../media/image2.png"/></Relationships>
</file>

<file path=ppt/slideMasters/_rels/slideMaster5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6.xml"/><Relationship Id="rId13" Type="http://schemas.openxmlformats.org/officeDocument/2006/relationships/theme" Target="../theme/theme53.xml"/><Relationship Id="rId3" Type="http://schemas.openxmlformats.org/officeDocument/2006/relationships/slideLayout" Target="../slideLayouts/slideLayout601.xml"/><Relationship Id="rId7" Type="http://schemas.openxmlformats.org/officeDocument/2006/relationships/slideLayout" Target="../slideLayouts/slideLayout605.xml"/><Relationship Id="rId12" Type="http://schemas.openxmlformats.org/officeDocument/2006/relationships/slideLayout" Target="../slideLayouts/slideLayout610.xml"/><Relationship Id="rId2" Type="http://schemas.openxmlformats.org/officeDocument/2006/relationships/slideLayout" Target="../slideLayouts/slideLayout600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599.xml"/><Relationship Id="rId6" Type="http://schemas.openxmlformats.org/officeDocument/2006/relationships/slideLayout" Target="../slideLayouts/slideLayout604.xml"/><Relationship Id="rId11" Type="http://schemas.openxmlformats.org/officeDocument/2006/relationships/slideLayout" Target="../slideLayouts/slideLayout609.xml"/><Relationship Id="rId5" Type="http://schemas.openxmlformats.org/officeDocument/2006/relationships/slideLayout" Target="../slideLayouts/slideLayout603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608.xml"/><Relationship Id="rId4" Type="http://schemas.openxmlformats.org/officeDocument/2006/relationships/slideLayout" Target="../slideLayouts/slideLayout602.xml"/><Relationship Id="rId9" Type="http://schemas.openxmlformats.org/officeDocument/2006/relationships/slideLayout" Target="../slideLayouts/slideLayout607.xml"/><Relationship Id="rId14" Type="http://schemas.openxmlformats.org/officeDocument/2006/relationships/image" Target="../media/image2.png"/></Relationships>
</file>

<file path=ppt/slideMasters/_rels/slideMaster5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8.xml"/><Relationship Id="rId13" Type="http://schemas.openxmlformats.org/officeDocument/2006/relationships/theme" Target="../theme/theme54.xml"/><Relationship Id="rId3" Type="http://schemas.openxmlformats.org/officeDocument/2006/relationships/slideLayout" Target="../slideLayouts/slideLayout613.xml"/><Relationship Id="rId7" Type="http://schemas.openxmlformats.org/officeDocument/2006/relationships/slideLayout" Target="../slideLayouts/slideLayout617.xml"/><Relationship Id="rId12" Type="http://schemas.openxmlformats.org/officeDocument/2006/relationships/slideLayout" Target="../slideLayouts/slideLayout622.xml"/><Relationship Id="rId2" Type="http://schemas.openxmlformats.org/officeDocument/2006/relationships/slideLayout" Target="../slideLayouts/slideLayout61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611.xml"/><Relationship Id="rId6" Type="http://schemas.openxmlformats.org/officeDocument/2006/relationships/slideLayout" Target="../slideLayouts/slideLayout616.xml"/><Relationship Id="rId11" Type="http://schemas.openxmlformats.org/officeDocument/2006/relationships/slideLayout" Target="../slideLayouts/slideLayout621.xml"/><Relationship Id="rId5" Type="http://schemas.openxmlformats.org/officeDocument/2006/relationships/slideLayout" Target="../slideLayouts/slideLayout61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620.xml"/><Relationship Id="rId4" Type="http://schemas.openxmlformats.org/officeDocument/2006/relationships/slideLayout" Target="../slideLayouts/slideLayout614.xml"/><Relationship Id="rId9" Type="http://schemas.openxmlformats.org/officeDocument/2006/relationships/slideLayout" Target="../slideLayouts/slideLayout619.xml"/><Relationship Id="rId14" Type="http://schemas.openxmlformats.org/officeDocument/2006/relationships/image" Target="../media/image2.png"/></Relationships>
</file>

<file path=ppt/slideMasters/_rels/slideMaster5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0.xml"/><Relationship Id="rId13" Type="http://schemas.openxmlformats.org/officeDocument/2006/relationships/theme" Target="../theme/theme55.xml"/><Relationship Id="rId3" Type="http://schemas.openxmlformats.org/officeDocument/2006/relationships/slideLayout" Target="../slideLayouts/slideLayout625.xml"/><Relationship Id="rId7" Type="http://schemas.openxmlformats.org/officeDocument/2006/relationships/slideLayout" Target="../slideLayouts/slideLayout629.xml"/><Relationship Id="rId12" Type="http://schemas.openxmlformats.org/officeDocument/2006/relationships/slideLayout" Target="../slideLayouts/slideLayout634.xml"/><Relationship Id="rId2" Type="http://schemas.openxmlformats.org/officeDocument/2006/relationships/slideLayout" Target="../slideLayouts/slideLayout62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623.xml"/><Relationship Id="rId6" Type="http://schemas.openxmlformats.org/officeDocument/2006/relationships/slideLayout" Target="../slideLayouts/slideLayout628.xml"/><Relationship Id="rId11" Type="http://schemas.openxmlformats.org/officeDocument/2006/relationships/slideLayout" Target="../slideLayouts/slideLayout633.xml"/><Relationship Id="rId5" Type="http://schemas.openxmlformats.org/officeDocument/2006/relationships/slideLayout" Target="../slideLayouts/slideLayout6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632.xml"/><Relationship Id="rId4" Type="http://schemas.openxmlformats.org/officeDocument/2006/relationships/slideLayout" Target="../slideLayouts/slideLayout626.xml"/><Relationship Id="rId9" Type="http://schemas.openxmlformats.org/officeDocument/2006/relationships/slideLayout" Target="../slideLayouts/slideLayout631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sr-Latn-RS" smtClean="0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sr-Latn-RS" smtClean="0"/>
              <a:t>Click to edit Master text styles</a:t>
            </a:r>
          </a:p>
          <a:p>
            <a:pPr lvl="1"/>
            <a:r>
              <a:rPr lang="en-GB" altLang="sr-Latn-RS" smtClean="0"/>
              <a:t>Second level</a:t>
            </a:r>
          </a:p>
          <a:p>
            <a:pPr lvl="2"/>
            <a:r>
              <a:rPr lang="en-GB" altLang="sr-Latn-RS" smtClean="0"/>
              <a:t>Third level</a:t>
            </a:r>
          </a:p>
          <a:p>
            <a:pPr lvl="3"/>
            <a:r>
              <a:rPr lang="en-GB" altLang="sr-Latn-RS" smtClean="0"/>
              <a:t>Fourth level</a:t>
            </a:r>
          </a:p>
          <a:p>
            <a:pPr lvl="4"/>
            <a:r>
              <a:rPr lang="en-GB" altLang="sr-Latn-RS" smtClean="0"/>
              <a:t>Fifth level</a:t>
            </a:r>
          </a:p>
        </p:txBody>
      </p:sp>
      <p:sp>
        <p:nvSpPr>
          <p:cNvPr id="3076" name="Rectangle 10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>
              <a:defRPr/>
            </a:pPr>
            <a:fld id="{0F271B15-A8F4-4033-8D9E-6F666EB0229A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58" r:id="rId1"/>
    <p:sldLayoutId id="2147484959" r:id="rId2"/>
    <p:sldLayoutId id="2147484960" r:id="rId3"/>
    <p:sldLayoutId id="2147484961" r:id="rId4"/>
    <p:sldLayoutId id="2147484962" r:id="rId5"/>
    <p:sldLayoutId id="2147484963" r:id="rId6"/>
    <p:sldLayoutId id="2147484964" r:id="rId7"/>
    <p:sldLayoutId id="2147484965" r:id="rId8"/>
    <p:sldLayoutId id="2147484966" r:id="rId9"/>
    <p:sldLayoutId id="2147484967" r:id="rId10"/>
    <p:sldLayoutId id="2147484968" r:id="rId11"/>
    <p:sldLayoutId id="2147484969" r:id="rId12"/>
    <p:sldLayoutId id="2147484970" r:id="rId13"/>
    <p:sldLayoutId id="2147484971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74742AF4-A6DF-4A38-9E45-8961DEA002F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10244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248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0254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0250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060" r:id="rId1"/>
    <p:sldLayoutId id="2147485061" r:id="rId2"/>
    <p:sldLayoutId id="2147485062" r:id="rId3"/>
    <p:sldLayoutId id="2147485063" r:id="rId4"/>
    <p:sldLayoutId id="2147485064" r:id="rId5"/>
    <p:sldLayoutId id="2147485065" r:id="rId6"/>
    <p:sldLayoutId id="2147485066" r:id="rId7"/>
    <p:sldLayoutId id="2147485067" r:id="rId8"/>
    <p:sldLayoutId id="2147485068" r:id="rId9"/>
    <p:sldLayoutId id="2147485069" r:id="rId10"/>
    <p:sldLayoutId id="214748507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CEF3650-F448-4ACD-8B57-5EFFC4A5B1A8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127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27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127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071" r:id="rId1"/>
    <p:sldLayoutId id="2147485072" r:id="rId2"/>
    <p:sldLayoutId id="2147485073" r:id="rId3"/>
    <p:sldLayoutId id="2147485074" r:id="rId4"/>
    <p:sldLayoutId id="2147485075" r:id="rId5"/>
    <p:sldLayoutId id="2147485076" r:id="rId6"/>
    <p:sldLayoutId id="2147485077" r:id="rId7"/>
    <p:sldLayoutId id="2147485078" r:id="rId8"/>
    <p:sldLayoutId id="2147485079" r:id="rId9"/>
    <p:sldLayoutId id="2147485080" r:id="rId10"/>
    <p:sldLayoutId id="214748508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82F0D89-F74C-40FE-B3F2-F37085DC4555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1229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2296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2302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229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082" r:id="rId1"/>
    <p:sldLayoutId id="2147485083" r:id="rId2"/>
    <p:sldLayoutId id="2147485084" r:id="rId3"/>
    <p:sldLayoutId id="2147485085" r:id="rId4"/>
    <p:sldLayoutId id="2147485086" r:id="rId5"/>
    <p:sldLayoutId id="2147485087" r:id="rId6"/>
    <p:sldLayoutId id="2147485088" r:id="rId7"/>
    <p:sldLayoutId id="2147485089" r:id="rId8"/>
    <p:sldLayoutId id="2147485090" r:id="rId9"/>
    <p:sldLayoutId id="2147485091" r:id="rId10"/>
    <p:sldLayoutId id="2147485092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700D8E2-7BFE-4FFE-956D-3260412DEE25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13316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3320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3326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332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093" r:id="rId1"/>
    <p:sldLayoutId id="2147485094" r:id="rId2"/>
    <p:sldLayoutId id="2147485095" r:id="rId3"/>
    <p:sldLayoutId id="2147485096" r:id="rId4"/>
    <p:sldLayoutId id="2147485097" r:id="rId5"/>
    <p:sldLayoutId id="2147485098" r:id="rId6"/>
    <p:sldLayoutId id="2147485099" r:id="rId7"/>
    <p:sldLayoutId id="2147485100" r:id="rId8"/>
    <p:sldLayoutId id="2147485101" r:id="rId9"/>
    <p:sldLayoutId id="2147485102" r:id="rId10"/>
    <p:sldLayoutId id="214748510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B4177DA-21B8-4448-9AAD-3D9FCAF259D5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14340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4344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4350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434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104" r:id="rId1"/>
    <p:sldLayoutId id="2147485105" r:id="rId2"/>
    <p:sldLayoutId id="2147485106" r:id="rId3"/>
    <p:sldLayoutId id="2147485107" r:id="rId4"/>
    <p:sldLayoutId id="2147485108" r:id="rId5"/>
    <p:sldLayoutId id="2147485109" r:id="rId6"/>
    <p:sldLayoutId id="2147485110" r:id="rId7"/>
    <p:sldLayoutId id="2147485111" r:id="rId8"/>
    <p:sldLayoutId id="2147485112" r:id="rId9"/>
    <p:sldLayoutId id="2147485113" r:id="rId10"/>
    <p:sldLayoutId id="214748511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5975DC3-1524-4DB7-9405-241DC27ACB29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15364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5368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5374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5370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115" r:id="rId1"/>
    <p:sldLayoutId id="2147485116" r:id="rId2"/>
    <p:sldLayoutId id="2147485117" r:id="rId3"/>
    <p:sldLayoutId id="2147485118" r:id="rId4"/>
    <p:sldLayoutId id="2147485119" r:id="rId5"/>
    <p:sldLayoutId id="2147485120" r:id="rId6"/>
    <p:sldLayoutId id="2147485121" r:id="rId7"/>
    <p:sldLayoutId id="2147485122" r:id="rId8"/>
    <p:sldLayoutId id="2147485123" r:id="rId9"/>
    <p:sldLayoutId id="2147485124" r:id="rId10"/>
    <p:sldLayoutId id="214748512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161B19C-9218-4208-A941-7A67839264DF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1638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639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639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639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126" r:id="rId1"/>
    <p:sldLayoutId id="2147485127" r:id="rId2"/>
    <p:sldLayoutId id="2147485128" r:id="rId3"/>
    <p:sldLayoutId id="2147485129" r:id="rId4"/>
    <p:sldLayoutId id="2147485130" r:id="rId5"/>
    <p:sldLayoutId id="2147485131" r:id="rId6"/>
    <p:sldLayoutId id="2147485132" r:id="rId7"/>
    <p:sldLayoutId id="2147485133" r:id="rId8"/>
    <p:sldLayoutId id="2147485134" r:id="rId9"/>
    <p:sldLayoutId id="2147485135" r:id="rId10"/>
    <p:sldLayoutId id="214748513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63EB116-0DCE-4843-81A6-BE6033B25D3F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1741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7416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7422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741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137" r:id="rId1"/>
    <p:sldLayoutId id="2147485138" r:id="rId2"/>
    <p:sldLayoutId id="2147485139" r:id="rId3"/>
    <p:sldLayoutId id="2147485140" r:id="rId4"/>
    <p:sldLayoutId id="2147485141" r:id="rId5"/>
    <p:sldLayoutId id="2147485142" r:id="rId6"/>
    <p:sldLayoutId id="2147485143" r:id="rId7"/>
    <p:sldLayoutId id="2147485144" r:id="rId8"/>
    <p:sldLayoutId id="2147485145" r:id="rId9"/>
    <p:sldLayoutId id="2147485146" r:id="rId10"/>
    <p:sldLayoutId id="214748514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32B02A5-C40A-4D42-9966-E9A770C397E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18436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8440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8446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844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148" r:id="rId1"/>
    <p:sldLayoutId id="2147485149" r:id="rId2"/>
    <p:sldLayoutId id="2147485150" r:id="rId3"/>
    <p:sldLayoutId id="2147485151" r:id="rId4"/>
    <p:sldLayoutId id="2147485152" r:id="rId5"/>
    <p:sldLayoutId id="2147485153" r:id="rId6"/>
    <p:sldLayoutId id="2147485154" r:id="rId7"/>
    <p:sldLayoutId id="2147485155" r:id="rId8"/>
    <p:sldLayoutId id="2147485156" r:id="rId9"/>
    <p:sldLayoutId id="2147485157" r:id="rId10"/>
    <p:sldLayoutId id="214748515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8CE31E8-2543-4C52-B6EB-D7DEFA8D203D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19460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9464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9470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946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159" r:id="rId1"/>
    <p:sldLayoutId id="2147485160" r:id="rId2"/>
    <p:sldLayoutId id="2147485161" r:id="rId3"/>
    <p:sldLayoutId id="2147485162" r:id="rId4"/>
    <p:sldLayoutId id="2147485163" r:id="rId5"/>
    <p:sldLayoutId id="2147485164" r:id="rId6"/>
    <p:sldLayoutId id="2147485165" r:id="rId7"/>
    <p:sldLayoutId id="2147485166" r:id="rId8"/>
    <p:sldLayoutId id="2147485167" r:id="rId9"/>
    <p:sldLayoutId id="2147485168" r:id="rId10"/>
    <p:sldLayoutId id="214748516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EAD5742-F1EE-423F-BAED-97E5C5337995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2056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2062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205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972" r:id="rId1"/>
    <p:sldLayoutId id="2147484973" r:id="rId2"/>
    <p:sldLayoutId id="2147484974" r:id="rId3"/>
    <p:sldLayoutId id="2147484975" r:id="rId4"/>
    <p:sldLayoutId id="2147484976" r:id="rId5"/>
    <p:sldLayoutId id="2147484977" r:id="rId6"/>
    <p:sldLayoutId id="2147484978" r:id="rId7"/>
    <p:sldLayoutId id="2147484979" r:id="rId8"/>
    <p:sldLayoutId id="2147484980" r:id="rId9"/>
    <p:sldLayoutId id="2147484981" r:id="rId10"/>
    <p:sldLayoutId id="2147484982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EE65F13-2AF8-4306-B846-DEC5397F2E2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20484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20488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20494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20490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170" r:id="rId1"/>
    <p:sldLayoutId id="2147485171" r:id="rId2"/>
    <p:sldLayoutId id="2147485172" r:id="rId3"/>
    <p:sldLayoutId id="2147485173" r:id="rId4"/>
    <p:sldLayoutId id="2147485174" r:id="rId5"/>
    <p:sldLayoutId id="2147485175" r:id="rId6"/>
    <p:sldLayoutId id="2147485176" r:id="rId7"/>
    <p:sldLayoutId id="2147485177" r:id="rId8"/>
    <p:sldLayoutId id="2147485178" r:id="rId9"/>
    <p:sldLayoutId id="2147485179" r:id="rId10"/>
    <p:sldLayoutId id="214748518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705728BA-DEE5-4379-8372-ACFCDEFC0783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2150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2151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2151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2151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181" r:id="rId1"/>
    <p:sldLayoutId id="2147485182" r:id="rId2"/>
    <p:sldLayoutId id="2147485183" r:id="rId3"/>
    <p:sldLayoutId id="2147485184" r:id="rId4"/>
    <p:sldLayoutId id="2147485185" r:id="rId5"/>
    <p:sldLayoutId id="2147485186" r:id="rId6"/>
    <p:sldLayoutId id="2147485187" r:id="rId7"/>
    <p:sldLayoutId id="2147485188" r:id="rId8"/>
    <p:sldLayoutId id="2147485189" r:id="rId9"/>
    <p:sldLayoutId id="2147485190" r:id="rId10"/>
    <p:sldLayoutId id="214748519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CFA02DD-24EA-40CE-869A-4F0F836789AD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2253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22536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22542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2253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192" r:id="rId1"/>
    <p:sldLayoutId id="2147485193" r:id="rId2"/>
    <p:sldLayoutId id="2147485194" r:id="rId3"/>
    <p:sldLayoutId id="2147485195" r:id="rId4"/>
    <p:sldLayoutId id="2147485196" r:id="rId5"/>
    <p:sldLayoutId id="2147485197" r:id="rId6"/>
    <p:sldLayoutId id="2147485198" r:id="rId7"/>
    <p:sldLayoutId id="2147485199" r:id="rId8"/>
    <p:sldLayoutId id="2147485200" r:id="rId9"/>
    <p:sldLayoutId id="2147485201" r:id="rId10"/>
    <p:sldLayoutId id="2147485202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56BA5EC-7849-4E32-A3C2-07E2B022DCD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23556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23560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23566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2356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203" r:id="rId1"/>
    <p:sldLayoutId id="2147485204" r:id="rId2"/>
    <p:sldLayoutId id="2147485205" r:id="rId3"/>
    <p:sldLayoutId id="2147485206" r:id="rId4"/>
    <p:sldLayoutId id="2147485207" r:id="rId5"/>
    <p:sldLayoutId id="2147485208" r:id="rId6"/>
    <p:sldLayoutId id="2147485209" r:id="rId7"/>
    <p:sldLayoutId id="2147485210" r:id="rId8"/>
    <p:sldLayoutId id="2147485211" r:id="rId9"/>
    <p:sldLayoutId id="2147485212" r:id="rId10"/>
    <p:sldLayoutId id="214748521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E129C57-A165-4AEA-9F95-11BD837571AA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24580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24584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24590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2458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214" r:id="rId1"/>
    <p:sldLayoutId id="2147485215" r:id="rId2"/>
    <p:sldLayoutId id="2147485216" r:id="rId3"/>
    <p:sldLayoutId id="2147485217" r:id="rId4"/>
    <p:sldLayoutId id="2147485218" r:id="rId5"/>
    <p:sldLayoutId id="2147485219" r:id="rId6"/>
    <p:sldLayoutId id="2147485220" r:id="rId7"/>
    <p:sldLayoutId id="2147485221" r:id="rId8"/>
    <p:sldLayoutId id="2147485222" r:id="rId9"/>
    <p:sldLayoutId id="2147485223" r:id="rId10"/>
    <p:sldLayoutId id="214748522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46D5060-99D1-4BF8-9EBC-33F22B3A55D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25604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25608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25614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25610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225" r:id="rId1"/>
    <p:sldLayoutId id="2147485226" r:id="rId2"/>
    <p:sldLayoutId id="2147485227" r:id="rId3"/>
    <p:sldLayoutId id="2147485228" r:id="rId4"/>
    <p:sldLayoutId id="2147485229" r:id="rId5"/>
    <p:sldLayoutId id="2147485230" r:id="rId6"/>
    <p:sldLayoutId id="2147485231" r:id="rId7"/>
    <p:sldLayoutId id="2147485232" r:id="rId8"/>
    <p:sldLayoutId id="2147485233" r:id="rId9"/>
    <p:sldLayoutId id="2147485234" r:id="rId10"/>
    <p:sldLayoutId id="214748523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CDBCDFA-A43A-4140-8545-8EE5BC18F3BD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266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266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266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266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236" r:id="rId1"/>
    <p:sldLayoutId id="2147485237" r:id="rId2"/>
    <p:sldLayoutId id="2147485238" r:id="rId3"/>
    <p:sldLayoutId id="2147485239" r:id="rId4"/>
    <p:sldLayoutId id="2147485240" r:id="rId5"/>
    <p:sldLayoutId id="2147485241" r:id="rId6"/>
    <p:sldLayoutId id="2147485242" r:id="rId7"/>
    <p:sldLayoutId id="2147485243" r:id="rId8"/>
    <p:sldLayoutId id="2147485244" r:id="rId9"/>
    <p:sldLayoutId id="2147485245" r:id="rId10"/>
    <p:sldLayoutId id="214748524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2F93578-6022-4904-99E4-2C35EBAB6588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2765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27656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27662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2765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247" r:id="rId1"/>
    <p:sldLayoutId id="2147485248" r:id="rId2"/>
    <p:sldLayoutId id="2147485249" r:id="rId3"/>
    <p:sldLayoutId id="2147485250" r:id="rId4"/>
    <p:sldLayoutId id="2147485251" r:id="rId5"/>
    <p:sldLayoutId id="2147485252" r:id="rId6"/>
    <p:sldLayoutId id="2147485253" r:id="rId7"/>
    <p:sldLayoutId id="2147485254" r:id="rId8"/>
    <p:sldLayoutId id="2147485255" r:id="rId9"/>
    <p:sldLayoutId id="2147485256" r:id="rId10"/>
    <p:sldLayoutId id="214748525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4CC5212-FE4E-4575-BD84-19D24FA423E7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28676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28680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28686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2868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258" r:id="rId1"/>
    <p:sldLayoutId id="2147485259" r:id="rId2"/>
    <p:sldLayoutId id="2147485260" r:id="rId3"/>
    <p:sldLayoutId id="2147485261" r:id="rId4"/>
    <p:sldLayoutId id="2147485262" r:id="rId5"/>
    <p:sldLayoutId id="2147485263" r:id="rId6"/>
    <p:sldLayoutId id="2147485264" r:id="rId7"/>
    <p:sldLayoutId id="2147485265" r:id="rId8"/>
    <p:sldLayoutId id="2147485266" r:id="rId9"/>
    <p:sldLayoutId id="2147485267" r:id="rId10"/>
    <p:sldLayoutId id="214748526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0D9AEE6-EC6D-47F1-BDEF-99194335CF7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29700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29704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29710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2970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269" r:id="rId1"/>
    <p:sldLayoutId id="2147485270" r:id="rId2"/>
    <p:sldLayoutId id="2147485271" r:id="rId3"/>
    <p:sldLayoutId id="2147485272" r:id="rId4"/>
    <p:sldLayoutId id="2147485273" r:id="rId5"/>
    <p:sldLayoutId id="2147485274" r:id="rId6"/>
    <p:sldLayoutId id="2147485275" r:id="rId7"/>
    <p:sldLayoutId id="2147485276" r:id="rId8"/>
    <p:sldLayoutId id="2147485277" r:id="rId9"/>
    <p:sldLayoutId id="2147485278" r:id="rId10"/>
    <p:sldLayoutId id="214748527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A12EAAD-5E1B-420E-9F87-AC617E1757ED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080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86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08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983" r:id="rId1"/>
    <p:sldLayoutId id="2147484984" r:id="rId2"/>
    <p:sldLayoutId id="2147484985" r:id="rId3"/>
    <p:sldLayoutId id="2147484986" r:id="rId4"/>
    <p:sldLayoutId id="2147484987" r:id="rId5"/>
    <p:sldLayoutId id="2147484988" r:id="rId6"/>
    <p:sldLayoutId id="2147484989" r:id="rId7"/>
    <p:sldLayoutId id="2147484990" r:id="rId8"/>
    <p:sldLayoutId id="2147484991" r:id="rId9"/>
    <p:sldLayoutId id="2147484992" r:id="rId10"/>
    <p:sldLayoutId id="214748499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731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733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0734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736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738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740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744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746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750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753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0755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30764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551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55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551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EFEE5BD-3669-4863-9237-20946E76A8E3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10551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55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A4A73D1-6761-4577-8D3A-196A761F8975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280" r:id="rId1"/>
    <p:sldLayoutId id="2147485281" r:id="rId2"/>
    <p:sldLayoutId id="2147485282" r:id="rId3"/>
    <p:sldLayoutId id="2147485283" r:id="rId4"/>
    <p:sldLayoutId id="2147485284" r:id="rId5"/>
    <p:sldLayoutId id="2147485285" r:id="rId6"/>
    <p:sldLayoutId id="2147485286" r:id="rId7"/>
    <p:sldLayoutId id="2147485287" r:id="rId8"/>
    <p:sldLayoutId id="2147485288" r:id="rId9"/>
    <p:sldLayoutId id="2147485289" r:id="rId10"/>
    <p:sldLayoutId id="2147485290" r:id="rId11"/>
    <p:sldLayoutId id="2147485291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1755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1757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1758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1760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1762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1764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1768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1770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1774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1777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1779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3178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551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55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551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C41E9000-34ED-40C7-9CB8-7F42A3573909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10551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55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3591B3D-065B-4587-9DE9-B1BFF33AA7C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292" r:id="rId1"/>
    <p:sldLayoutId id="2147485293" r:id="rId2"/>
    <p:sldLayoutId id="2147485294" r:id="rId3"/>
    <p:sldLayoutId id="2147485295" r:id="rId4"/>
    <p:sldLayoutId id="2147485296" r:id="rId5"/>
    <p:sldLayoutId id="2147485297" r:id="rId6"/>
    <p:sldLayoutId id="2147485298" r:id="rId7"/>
    <p:sldLayoutId id="2147485299" r:id="rId8"/>
    <p:sldLayoutId id="2147485300" r:id="rId9"/>
    <p:sldLayoutId id="2147485301" r:id="rId10"/>
    <p:sldLayoutId id="2147485302" r:id="rId11"/>
    <p:sldLayoutId id="2147485303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779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781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2782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784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786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788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792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794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798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801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2803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32812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551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55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551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B10FDF93-100B-4A66-843D-9D8C9D87CEAF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10551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55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4AB1128-0484-40C7-8A7F-8CE40FA386E9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304" r:id="rId1"/>
    <p:sldLayoutId id="2147485305" r:id="rId2"/>
    <p:sldLayoutId id="2147485306" r:id="rId3"/>
    <p:sldLayoutId id="2147485307" r:id="rId4"/>
    <p:sldLayoutId id="2147485308" r:id="rId5"/>
    <p:sldLayoutId id="2147485309" r:id="rId6"/>
    <p:sldLayoutId id="2147485310" r:id="rId7"/>
    <p:sldLayoutId id="2147485311" r:id="rId8"/>
    <p:sldLayoutId id="2147485312" r:id="rId9"/>
    <p:sldLayoutId id="2147485313" r:id="rId10"/>
    <p:sldLayoutId id="2147485314" r:id="rId11"/>
    <p:sldLayoutId id="214748531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3803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3805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3806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3808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3810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3812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3816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3818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3822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3825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3827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33836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551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55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551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9BA019D7-B4B2-428F-9163-72DD9AD5E4AA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10551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55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074E6AD-B389-4398-A083-B641ECD6E726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316" r:id="rId1"/>
    <p:sldLayoutId id="2147485317" r:id="rId2"/>
    <p:sldLayoutId id="2147485318" r:id="rId3"/>
    <p:sldLayoutId id="2147485319" r:id="rId4"/>
    <p:sldLayoutId id="2147485320" r:id="rId5"/>
    <p:sldLayoutId id="2147485321" r:id="rId6"/>
    <p:sldLayoutId id="2147485322" r:id="rId7"/>
    <p:sldLayoutId id="2147485323" r:id="rId8"/>
    <p:sldLayoutId id="2147485324" r:id="rId9"/>
    <p:sldLayoutId id="2147485325" r:id="rId10"/>
    <p:sldLayoutId id="2147485326" r:id="rId11"/>
    <p:sldLayoutId id="2147485327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827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829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4830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832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834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836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840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842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846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849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4851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34860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551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55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551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8F2C6FB0-24B9-4268-861E-650E3F5601E2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10551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55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A711A5C-4A55-4AAB-82CB-CF29FB743A58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328" r:id="rId1"/>
    <p:sldLayoutId id="2147485329" r:id="rId2"/>
    <p:sldLayoutId id="2147485330" r:id="rId3"/>
    <p:sldLayoutId id="2147485331" r:id="rId4"/>
    <p:sldLayoutId id="2147485332" r:id="rId5"/>
    <p:sldLayoutId id="2147485333" r:id="rId6"/>
    <p:sldLayoutId id="2147485334" r:id="rId7"/>
    <p:sldLayoutId id="2147485335" r:id="rId8"/>
    <p:sldLayoutId id="2147485336" r:id="rId9"/>
    <p:sldLayoutId id="2147485337" r:id="rId10"/>
    <p:sldLayoutId id="2147485338" r:id="rId11"/>
    <p:sldLayoutId id="2147485339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851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853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5854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856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858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860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864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866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870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873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5875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35884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551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55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551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92278BAA-BEFA-4289-94AC-3CDF18303965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10551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55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609373D-6F83-4D41-BA1A-1CF0A3334E50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340" r:id="rId1"/>
    <p:sldLayoutId id="2147485341" r:id="rId2"/>
    <p:sldLayoutId id="2147485342" r:id="rId3"/>
    <p:sldLayoutId id="2147485343" r:id="rId4"/>
    <p:sldLayoutId id="2147485344" r:id="rId5"/>
    <p:sldLayoutId id="2147485345" r:id="rId6"/>
    <p:sldLayoutId id="2147485346" r:id="rId7"/>
    <p:sldLayoutId id="2147485347" r:id="rId8"/>
    <p:sldLayoutId id="2147485348" r:id="rId9"/>
    <p:sldLayoutId id="2147485349" r:id="rId10"/>
    <p:sldLayoutId id="2147485350" r:id="rId11"/>
    <p:sldLayoutId id="2147485351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875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877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6878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880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882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884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888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890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894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897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6899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3690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551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55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551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9CF37FC3-A57B-4F5F-B614-CDDA86A8A963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10551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55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70E173B2-7FDF-4FDE-83F6-8C15B965EC8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352" r:id="rId1"/>
    <p:sldLayoutId id="2147485353" r:id="rId2"/>
    <p:sldLayoutId id="2147485354" r:id="rId3"/>
    <p:sldLayoutId id="2147485355" r:id="rId4"/>
    <p:sldLayoutId id="2147485356" r:id="rId5"/>
    <p:sldLayoutId id="2147485357" r:id="rId6"/>
    <p:sldLayoutId id="2147485358" r:id="rId7"/>
    <p:sldLayoutId id="2147485359" r:id="rId8"/>
    <p:sldLayoutId id="2147485360" r:id="rId9"/>
    <p:sldLayoutId id="2147485361" r:id="rId10"/>
    <p:sldLayoutId id="2147485362" r:id="rId11"/>
    <p:sldLayoutId id="2147485363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899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901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7902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904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906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908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912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914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918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921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7923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37932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551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55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551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453D5C3D-2063-4D69-9DF8-E36F044B2A20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10551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55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24B1AC1-81C5-4952-BB6E-6DFD8DD3B14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364" r:id="rId1"/>
    <p:sldLayoutId id="2147485365" r:id="rId2"/>
    <p:sldLayoutId id="2147485366" r:id="rId3"/>
    <p:sldLayoutId id="2147485367" r:id="rId4"/>
    <p:sldLayoutId id="2147485368" r:id="rId5"/>
    <p:sldLayoutId id="2147485369" r:id="rId6"/>
    <p:sldLayoutId id="2147485370" r:id="rId7"/>
    <p:sldLayoutId id="2147485371" r:id="rId8"/>
    <p:sldLayoutId id="2147485372" r:id="rId9"/>
    <p:sldLayoutId id="2147485373" r:id="rId10"/>
    <p:sldLayoutId id="2147485374" r:id="rId11"/>
    <p:sldLayoutId id="214748537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923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925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8926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928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930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932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936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938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942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945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8947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38956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551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55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551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431801CA-E8EA-4A14-8482-45F0F263BE51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10551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55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14891AC-0405-4557-8382-460C8CE6F67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376" r:id="rId1"/>
    <p:sldLayoutId id="2147485377" r:id="rId2"/>
    <p:sldLayoutId id="2147485378" r:id="rId3"/>
    <p:sldLayoutId id="2147485379" r:id="rId4"/>
    <p:sldLayoutId id="2147485380" r:id="rId5"/>
    <p:sldLayoutId id="2147485381" r:id="rId6"/>
    <p:sldLayoutId id="2147485382" r:id="rId7"/>
    <p:sldLayoutId id="2147485383" r:id="rId8"/>
    <p:sldLayoutId id="2147485384" r:id="rId9"/>
    <p:sldLayoutId id="2147485385" r:id="rId10"/>
    <p:sldLayoutId id="2147485386" r:id="rId11"/>
    <p:sldLayoutId id="2147485387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947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949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39950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952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954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956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960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962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966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969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39971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39980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551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55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551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C7942568-49C6-461A-8627-38F9C22A60CD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10551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55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72777A5-AAAE-4A19-86BF-1117E1333AAE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388" r:id="rId1"/>
    <p:sldLayoutId id="2147485389" r:id="rId2"/>
    <p:sldLayoutId id="2147485390" r:id="rId3"/>
    <p:sldLayoutId id="2147485391" r:id="rId4"/>
    <p:sldLayoutId id="2147485392" r:id="rId5"/>
    <p:sldLayoutId id="2147485393" r:id="rId6"/>
    <p:sldLayoutId id="2147485394" r:id="rId7"/>
    <p:sldLayoutId id="2147485395" r:id="rId8"/>
    <p:sldLayoutId id="2147485396" r:id="rId9"/>
    <p:sldLayoutId id="2147485397" r:id="rId10"/>
    <p:sldLayoutId id="2147485398" r:id="rId11"/>
    <p:sldLayoutId id="2147485399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03AD3B4-502E-4845-A152-380D4753F35F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4100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4104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4110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10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994" r:id="rId1"/>
    <p:sldLayoutId id="2147484995" r:id="rId2"/>
    <p:sldLayoutId id="2147484996" r:id="rId3"/>
    <p:sldLayoutId id="2147484997" r:id="rId4"/>
    <p:sldLayoutId id="2147484998" r:id="rId5"/>
    <p:sldLayoutId id="2147484999" r:id="rId6"/>
    <p:sldLayoutId id="2147485000" r:id="rId7"/>
    <p:sldLayoutId id="2147485001" r:id="rId8"/>
    <p:sldLayoutId id="2147485002" r:id="rId9"/>
    <p:sldLayoutId id="2147485003" r:id="rId10"/>
    <p:sldLayoutId id="214748500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971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973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40974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976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978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980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984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986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990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993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0995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1004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551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55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551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8F6B37D9-0DEA-4CC1-B18D-2248B6DD95CF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10551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55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6D8CD3D-BED8-4692-B0ED-F4E6CC8FE85D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400" r:id="rId1"/>
    <p:sldLayoutId id="2147485401" r:id="rId2"/>
    <p:sldLayoutId id="2147485402" r:id="rId3"/>
    <p:sldLayoutId id="2147485403" r:id="rId4"/>
    <p:sldLayoutId id="2147485404" r:id="rId5"/>
    <p:sldLayoutId id="2147485405" r:id="rId6"/>
    <p:sldLayoutId id="2147485406" r:id="rId7"/>
    <p:sldLayoutId id="2147485407" r:id="rId8"/>
    <p:sldLayoutId id="2147485408" r:id="rId9"/>
    <p:sldLayoutId id="2147485409" r:id="rId10"/>
    <p:sldLayoutId id="2147485410" r:id="rId11"/>
    <p:sldLayoutId id="2147485411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1995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1997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41998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2000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2002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2004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2008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2010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2014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2017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2019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202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551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55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551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9ACDF5D-F9FE-415B-8D58-7F7274548DF3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10551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55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053581B-6FF6-4C15-B639-78A96CEAA87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412" r:id="rId1"/>
    <p:sldLayoutId id="2147485413" r:id="rId2"/>
    <p:sldLayoutId id="2147485414" r:id="rId3"/>
    <p:sldLayoutId id="2147485415" r:id="rId4"/>
    <p:sldLayoutId id="2147485416" r:id="rId5"/>
    <p:sldLayoutId id="2147485417" r:id="rId6"/>
    <p:sldLayoutId id="2147485418" r:id="rId7"/>
    <p:sldLayoutId id="2147485419" r:id="rId8"/>
    <p:sldLayoutId id="2147485420" r:id="rId9"/>
    <p:sldLayoutId id="2147485421" r:id="rId10"/>
    <p:sldLayoutId id="2147485422" r:id="rId11"/>
    <p:sldLayoutId id="2147485423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3019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3021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43022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3024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3026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3028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3032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3034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3038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3041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3043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3052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551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55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551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C92CB721-0420-4DF8-BA24-5E1297233419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10551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55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7EB4E68-140B-4932-B861-CE1EC5ADE63B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424" r:id="rId1"/>
    <p:sldLayoutId id="2147485425" r:id="rId2"/>
    <p:sldLayoutId id="2147485426" r:id="rId3"/>
    <p:sldLayoutId id="2147485427" r:id="rId4"/>
    <p:sldLayoutId id="2147485428" r:id="rId5"/>
    <p:sldLayoutId id="2147485429" r:id="rId6"/>
    <p:sldLayoutId id="2147485430" r:id="rId7"/>
    <p:sldLayoutId id="2147485431" r:id="rId8"/>
    <p:sldLayoutId id="2147485432" r:id="rId9"/>
    <p:sldLayoutId id="2147485433" r:id="rId10"/>
    <p:sldLayoutId id="2147485434" r:id="rId11"/>
    <p:sldLayoutId id="214748543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4043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4045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44046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4048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4050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4052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4056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4058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4062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4065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4067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4076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551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55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551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5C75EC8-F24E-4DDC-8ECF-1555330841BE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10551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55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68760AE-EC16-435B-BC40-5F6E812D3811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436" r:id="rId1"/>
    <p:sldLayoutId id="2147485437" r:id="rId2"/>
    <p:sldLayoutId id="2147485438" r:id="rId3"/>
    <p:sldLayoutId id="2147485439" r:id="rId4"/>
    <p:sldLayoutId id="2147485440" r:id="rId5"/>
    <p:sldLayoutId id="2147485441" r:id="rId6"/>
    <p:sldLayoutId id="2147485442" r:id="rId7"/>
    <p:sldLayoutId id="2147485443" r:id="rId8"/>
    <p:sldLayoutId id="2147485444" r:id="rId9"/>
    <p:sldLayoutId id="2147485445" r:id="rId10"/>
    <p:sldLayoutId id="2147485446" r:id="rId11"/>
    <p:sldLayoutId id="2147485447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5067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5069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45070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5072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5074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5076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5080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5082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5086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5089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5091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5100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551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55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551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D5A40768-7704-40A7-A603-CE3AB59EF6DB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10551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55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CF82B2B-A22F-4BF1-BB02-661397F3E757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448" r:id="rId1"/>
    <p:sldLayoutId id="2147485449" r:id="rId2"/>
    <p:sldLayoutId id="2147485450" r:id="rId3"/>
    <p:sldLayoutId id="2147485451" r:id="rId4"/>
    <p:sldLayoutId id="2147485452" r:id="rId5"/>
    <p:sldLayoutId id="2147485453" r:id="rId6"/>
    <p:sldLayoutId id="2147485454" r:id="rId7"/>
    <p:sldLayoutId id="2147485455" r:id="rId8"/>
    <p:sldLayoutId id="2147485456" r:id="rId9"/>
    <p:sldLayoutId id="2147485457" r:id="rId10"/>
    <p:sldLayoutId id="2147485458" r:id="rId11"/>
    <p:sldLayoutId id="2147485459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6091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6093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46094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6096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6098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6100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6104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6106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6110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6113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6115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6124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551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55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551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2984735A-D045-444D-94D3-A550419D3095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10551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55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7B658586-0B16-476B-AA42-75814DB7714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460" r:id="rId1"/>
    <p:sldLayoutId id="2147485461" r:id="rId2"/>
    <p:sldLayoutId id="2147485462" r:id="rId3"/>
    <p:sldLayoutId id="2147485463" r:id="rId4"/>
    <p:sldLayoutId id="2147485464" r:id="rId5"/>
    <p:sldLayoutId id="2147485465" r:id="rId6"/>
    <p:sldLayoutId id="2147485466" r:id="rId7"/>
    <p:sldLayoutId id="2147485467" r:id="rId8"/>
    <p:sldLayoutId id="2147485468" r:id="rId9"/>
    <p:sldLayoutId id="2147485469" r:id="rId10"/>
    <p:sldLayoutId id="2147485470" r:id="rId11"/>
    <p:sldLayoutId id="2147485471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7115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7117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47118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7120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7122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7124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7128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7130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7134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7137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7139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714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551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55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551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92905B3A-B461-4AB5-AED7-FCE06A772221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10551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55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33BBCCE-7284-4709-A887-F6064D48FC1E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472" r:id="rId1"/>
    <p:sldLayoutId id="2147485473" r:id="rId2"/>
    <p:sldLayoutId id="2147485474" r:id="rId3"/>
    <p:sldLayoutId id="2147485475" r:id="rId4"/>
    <p:sldLayoutId id="2147485476" r:id="rId5"/>
    <p:sldLayoutId id="2147485477" r:id="rId6"/>
    <p:sldLayoutId id="2147485478" r:id="rId7"/>
    <p:sldLayoutId id="2147485479" r:id="rId8"/>
    <p:sldLayoutId id="2147485480" r:id="rId9"/>
    <p:sldLayoutId id="2147485481" r:id="rId10"/>
    <p:sldLayoutId id="2147485482" r:id="rId11"/>
    <p:sldLayoutId id="2147485483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0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8139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8141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48142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8144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8146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8148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8152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8154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8158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8161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8163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8172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551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55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551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BB8F39CC-EB51-4D43-BE3A-3B2ADC265ED9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10551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55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561FB86-663A-4DB4-BF5E-7CCF47D75372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484" r:id="rId1"/>
    <p:sldLayoutId id="2147485485" r:id="rId2"/>
    <p:sldLayoutId id="2147485486" r:id="rId3"/>
    <p:sldLayoutId id="2147485487" r:id="rId4"/>
    <p:sldLayoutId id="2147485488" r:id="rId5"/>
    <p:sldLayoutId id="2147485489" r:id="rId6"/>
    <p:sldLayoutId id="2147485490" r:id="rId7"/>
    <p:sldLayoutId id="2147485491" r:id="rId8"/>
    <p:sldLayoutId id="2147485492" r:id="rId9"/>
    <p:sldLayoutId id="2147485493" r:id="rId10"/>
    <p:sldLayoutId id="2147485494" r:id="rId11"/>
    <p:sldLayoutId id="214748549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9163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9165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49166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9168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9170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9172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9176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9178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9182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9185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49187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49196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551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55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551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3B67D4DA-325E-4265-98BF-47035F9ACC2F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10551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55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E21B7B0-6E43-444F-8ACB-81B4FA07550D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496" r:id="rId1"/>
    <p:sldLayoutId id="2147485497" r:id="rId2"/>
    <p:sldLayoutId id="2147485498" r:id="rId3"/>
    <p:sldLayoutId id="2147485499" r:id="rId4"/>
    <p:sldLayoutId id="2147485500" r:id="rId5"/>
    <p:sldLayoutId id="2147485501" r:id="rId6"/>
    <p:sldLayoutId id="2147485502" r:id="rId7"/>
    <p:sldLayoutId id="2147485503" r:id="rId8"/>
    <p:sldLayoutId id="2147485504" r:id="rId9"/>
    <p:sldLayoutId id="2147485505" r:id="rId10"/>
    <p:sldLayoutId id="2147485506" r:id="rId11"/>
    <p:sldLayoutId id="2147485507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0187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0189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50190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0192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0194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0196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0200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0202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0206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0209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0211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50220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551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55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551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A16A3D6D-DA2C-461F-AA18-8AD6F78DD12A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10551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55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5ED9251-15A7-4DA2-B40B-FF336FE90983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508" r:id="rId1"/>
    <p:sldLayoutId id="2147485509" r:id="rId2"/>
    <p:sldLayoutId id="2147485510" r:id="rId3"/>
    <p:sldLayoutId id="2147485511" r:id="rId4"/>
    <p:sldLayoutId id="2147485512" r:id="rId5"/>
    <p:sldLayoutId id="2147485513" r:id="rId6"/>
    <p:sldLayoutId id="2147485514" r:id="rId7"/>
    <p:sldLayoutId id="2147485515" r:id="rId8"/>
    <p:sldLayoutId id="2147485516" r:id="rId9"/>
    <p:sldLayoutId id="2147485517" r:id="rId10"/>
    <p:sldLayoutId id="2147485518" r:id="rId11"/>
    <p:sldLayoutId id="2147485519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BB1A4E0-603E-43CD-8BCF-AEBCDA98B81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128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5134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130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005" r:id="rId1"/>
    <p:sldLayoutId id="2147485006" r:id="rId2"/>
    <p:sldLayoutId id="2147485007" r:id="rId3"/>
    <p:sldLayoutId id="2147485008" r:id="rId4"/>
    <p:sldLayoutId id="2147485009" r:id="rId5"/>
    <p:sldLayoutId id="2147485010" r:id="rId6"/>
    <p:sldLayoutId id="2147485011" r:id="rId7"/>
    <p:sldLayoutId id="2147485012" r:id="rId8"/>
    <p:sldLayoutId id="2147485013" r:id="rId9"/>
    <p:sldLayoutId id="2147485014" r:id="rId10"/>
    <p:sldLayoutId id="214748501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1211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1213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51214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1216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1218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1220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1224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1226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1230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1233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1235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51244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551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55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551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D32FDE5D-9BC7-49C8-BADE-0BE6FA68B051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10551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55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BAEF00E-64D9-4EDE-8433-664E3D4032EF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520" r:id="rId1"/>
    <p:sldLayoutId id="2147485521" r:id="rId2"/>
    <p:sldLayoutId id="2147485522" r:id="rId3"/>
    <p:sldLayoutId id="2147485523" r:id="rId4"/>
    <p:sldLayoutId id="2147485524" r:id="rId5"/>
    <p:sldLayoutId id="2147485525" r:id="rId6"/>
    <p:sldLayoutId id="2147485526" r:id="rId7"/>
    <p:sldLayoutId id="2147485527" r:id="rId8"/>
    <p:sldLayoutId id="2147485528" r:id="rId9"/>
    <p:sldLayoutId id="2147485529" r:id="rId10"/>
    <p:sldLayoutId id="2147485530" r:id="rId11"/>
    <p:sldLayoutId id="2147485531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2235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2237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52238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2240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2242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2244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2248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2250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2254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2257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2259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522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551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55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551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D373E33F-35D6-4F28-9329-7079E0FAC470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10551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55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3E64388-7DDC-4FA0-8742-DDB829C77F2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532" r:id="rId1"/>
    <p:sldLayoutId id="2147485533" r:id="rId2"/>
    <p:sldLayoutId id="2147485534" r:id="rId3"/>
    <p:sldLayoutId id="2147485535" r:id="rId4"/>
    <p:sldLayoutId id="2147485536" r:id="rId5"/>
    <p:sldLayoutId id="2147485537" r:id="rId6"/>
    <p:sldLayoutId id="2147485538" r:id="rId7"/>
    <p:sldLayoutId id="2147485539" r:id="rId8"/>
    <p:sldLayoutId id="2147485540" r:id="rId9"/>
    <p:sldLayoutId id="2147485541" r:id="rId10"/>
    <p:sldLayoutId id="2147485542" r:id="rId11"/>
    <p:sldLayoutId id="2147485543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0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3259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3261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53262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3264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3266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3268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3272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3274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3278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3281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3283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53292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551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55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551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5A3C7202-5769-4601-96A0-1A49331E6268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10551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55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2CF6412-218A-4C6D-8081-D56D4EDE3899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544" r:id="rId1"/>
    <p:sldLayoutId id="2147485545" r:id="rId2"/>
    <p:sldLayoutId id="2147485546" r:id="rId3"/>
    <p:sldLayoutId id="2147485547" r:id="rId4"/>
    <p:sldLayoutId id="2147485548" r:id="rId5"/>
    <p:sldLayoutId id="2147485549" r:id="rId6"/>
    <p:sldLayoutId id="2147485550" r:id="rId7"/>
    <p:sldLayoutId id="2147485551" r:id="rId8"/>
    <p:sldLayoutId id="2147485552" r:id="rId9"/>
    <p:sldLayoutId id="2147485553" r:id="rId10"/>
    <p:sldLayoutId id="2147485554" r:id="rId11"/>
    <p:sldLayoutId id="214748555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4283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4285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54286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4288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4290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4292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4296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4298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4302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4305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4307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54316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551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55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551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B40229B9-0F34-4784-A0EF-F31FAE46F0CE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10551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55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B649950-6E22-4A18-B66D-BD9CF7D40C9C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556" r:id="rId1"/>
    <p:sldLayoutId id="2147485557" r:id="rId2"/>
    <p:sldLayoutId id="2147485558" r:id="rId3"/>
    <p:sldLayoutId id="2147485559" r:id="rId4"/>
    <p:sldLayoutId id="2147485560" r:id="rId5"/>
    <p:sldLayoutId id="2147485561" r:id="rId6"/>
    <p:sldLayoutId id="2147485562" r:id="rId7"/>
    <p:sldLayoutId id="2147485563" r:id="rId8"/>
    <p:sldLayoutId id="2147485564" r:id="rId9"/>
    <p:sldLayoutId id="2147485565" r:id="rId10"/>
    <p:sldLayoutId id="2147485566" r:id="rId11"/>
    <p:sldLayoutId id="2147485567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98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5307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5309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55310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5312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5314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5316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5320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5322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5326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5329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5331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55340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551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55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551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613A992C-DFF8-473B-B1CF-87EE9331E7FD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10551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55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33171EE-6B21-4F33-B3B6-7CB79CAF4568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568" r:id="rId1"/>
    <p:sldLayoutId id="2147485569" r:id="rId2"/>
    <p:sldLayoutId id="2147485570" r:id="rId3"/>
    <p:sldLayoutId id="2147485571" r:id="rId4"/>
    <p:sldLayoutId id="2147485572" r:id="rId5"/>
    <p:sldLayoutId id="2147485573" r:id="rId6"/>
    <p:sldLayoutId id="2147485574" r:id="rId7"/>
    <p:sldLayoutId id="2147485575" r:id="rId8"/>
    <p:sldLayoutId id="2147485576" r:id="rId9"/>
    <p:sldLayoutId id="2147485577" r:id="rId10"/>
    <p:sldLayoutId id="2147485578" r:id="rId11"/>
    <p:sldLayoutId id="2147485579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22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6331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4 w 1722"/>
                <a:gd name="T1" fmla="*/ 62 h 66"/>
                <a:gd name="T2" fmla="*/ 1714 w 1722"/>
                <a:gd name="T3" fmla="*/ 56 h 66"/>
                <a:gd name="T4" fmla="*/ 0 w 1722"/>
                <a:gd name="T5" fmla="*/ 0 h 66"/>
                <a:gd name="T6" fmla="*/ 0 w 1722"/>
                <a:gd name="T7" fmla="*/ 44 h 66"/>
                <a:gd name="T8" fmla="*/ 1714 w 1722"/>
                <a:gd name="T9" fmla="*/ 62 h 66"/>
                <a:gd name="T10" fmla="*/ 1714 w 1722"/>
                <a:gd name="T11" fmla="*/ 62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6333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1 w 975"/>
                <a:gd name="T1" fmla="*/ 48 h 101"/>
                <a:gd name="T2" fmla="*/ 971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1 w 975"/>
                <a:gd name="T9" fmla="*/ 48 h 101"/>
                <a:gd name="T10" fmla="*/ 971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56334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3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3 w 2141"/>
                <a:gd name="T7" fmla="*/ 0 h 198"/>
                <a:gd name="T8" fmla="*/ 2133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6336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0 w 2517"/>
                <a:gd name="T1" fmla="*/ 276 h 276"/>
                <a:gd name="T2" fmla="*/ 2505 w 2517"/>
                <a:gd name="T3" fmla="*/ 204 h 276"/>
                <a:gd name="T4" fmla="*/ 2248 w 2517"/>
                <a:gd name="T5" fmla="*/ 0 h 276"/>
                <a:gd name="T6" fmla="*/ 0 w 2517"/>
                <a:gd name="T7" fmla="*/ 276 h 276"/>
                <a:gd name="T8" fmla="*/ 2170 w 2517"/>
                <a:gd name="T9" fmla="*/ 276 h 276"/>
                <a:gd name="T10" fmla="*/ 2170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6338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5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5 w 729"/>
                <a:gd name="T7" fmla="*/ 240 h 240"/>
                <a:gd name="T8" fmla="*/ 725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6340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5 w 729"/>
                <a:gd name="T1" fmla="*/ 318 h 318"/>
                <a:gd name="T2" fmla="*/ 725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5 w 729"/>
                <a:gd name="T9" fmla="*/ 318 h 318"/>
                <a:gd name="T10" fmla="*/ 725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6344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6346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6350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49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49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6353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8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56355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10550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0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sp>
          <p:nvSpPr>
            <p:cNvPr id="10551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4400" b="0">
                <a:solidFill>
                  <a:srgbClr val="FFFFFF"/>
                </a:solidFill>
                <a:latin typeface="Swiss Black YU" pitchFamily="34" charset="0"/>
              </a:endParaRPr>
            </a:p>
          </p:txBody>
        </p:sp>
        <p:grpSp>
          <p:nvGrpSpPr>
            <p:cNvPr id="56364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551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  <p:sp>
            <p:nvSpPr>
              <p:cNvPr id="10551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4400" b="0">
                  <a:solidFill>
                    <a:srgbClr val="FFFFFF"/>
                  </a:solidFill>
                  <a:latin typeface="Swiss Black YU" pitchFamily="34" charset="0"/>
                </a:endParaRPr>
              </a:p>
            </p:txBody>
          </p:sp>
        </p:grpSp>
      </p:grpSp>
      <p:sp>
        <p:nvSpPr>
          <p:cNvPr id="10551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55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551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9C466057-D9CC-4B81-A682-8935FE14C6F1}" type="datetime1">
              <a:rPr lang="en-US"/>
              <a:pPr>
                <a:defRPr/>
              </a:pPr>
              <a:t>10/1/2020</a:t>
            </a:fld>
            <a:endParaRPr lang="sr-Latn-CS"/>
          </a:p>
        </p:txBody>
      </p:sp>
      <p:sp>
        <p:nvSpPr>
          <p:cNvPr id="10551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55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FD3C359-A928-4979-B0FF-C9639BFFFD0A}" type="slidenum">
              <a:rPr lang="sr-Latn-CS" altLang="sr-Latn-RS"/>
              <a:pPr>
                <a:defRPr/>
              </a:pPr>
              <a:t>‹#›</a:t>
            </a:fld>
            <a:endParaRPr lang="sr-Latn-CS" altLang="sr-Latn-R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580" r:id="rId1"/>
    <p:sldLayoutId id="2147485581" r:id="rId2"/>
    <p:sldLayoutId id="2147485582" r:id="rId3"/>
    <p:sldLayoutId id="2147485583" r:id="rId4"/>
    <p:sldLayoutId id="2147485584" r:id="rId5"/>
    <p:sldLayoutId id="2147485585" r:id="rId6"/>
    <p:sldLayoutId id="2147485586" r:id="rId7"/>
    <p:sldLayoutId id="2147485587" r:id="rId8"/>
    <p:sldLayoutId id="2147485588" r:id="rId9"/>
    <p:sldLayoutId id="2147485589" r:id="rId10"/>
    <p:sldLayoutId id="2147485590" r:id="rId11"/>
    <p:sldLayoutId id="2147485591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E0A2E08-CFF8-4552-ABC8-8FFD9F3A4B2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615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615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615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016" r:id="rId1"/>
    <p:sldLayoutId id="2147485017" r:id="rId2"/>
    <p:sldLayoutId id="2147485018" r:id="rId3"/>
    <p:sldLayoutId id="2147485019" r:id="rId4"/>
    <p:sldLayoutId id="2147485020" r:id="rId5"/>
    <p:sldLayoutId id="2147485021" r:id="rId6"/>
    <p:sldLayoutId id="2147485022" r:id="rId7"/>
    <p:sldLayoutId id="2147485023" r:id="rId8"/>
    <p:sldLayoutId id="2147485024" r:id="rId9"/>
    <p:sldLayoutId id="2147485025" r:id="rId10"/>
    <p:sldLayoutId id="214748502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C4F402F-3B77-4E94-BB17-79CA26F9EF2F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7176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17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027" r:id="rId1"/>
    <p:sldLayoutId id="2147485028" r:id="rId2"/>
    <p:sldLayoutId id="2147485029" r:id="rId3"/>
    <p:sldLayoutId id="2147485030" r:id="rId4"/>
    <p:sldLayoutId id="2147485031" r:id="rId5"/>
    <p:sldLayoutId id="2147485032" r:id="rId6"/>
    <p:sldLayoutId id="2147485033" r:id="rId7"/>
    <p:sldLayoutId id="2147485034" r:id="rId8"/>
    <p:sldLayoutId id="2147485035" r:id="rId9"/>
    <p:sldLayoutId id="2147485036" r:id="rId10"/>
    <p:sldLayoutId id="214748503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9218E9A-0A76-4B30-9CAC-EB172B10A4F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8196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8200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8206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820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038" r:id="rId1"/>
    <p:sldLayoutId id="2147485039" r:id="rId2"/>
    <p:sldLayoutId id="2147485040" r:id="rId3"/>
    <p:sldLayoutId id="2147485041" r:id="rId4"/>
    <p:sldLayoutId id="2147485042" r:id="rId5"/>
    <p:sldLayoutId id="2147485043" r:id="rId6"/>
    <p:sldLayoutId id="2147485044" r:id="rId7"/>
    <p:sldLayoutId id="2147485045" r:id="rId8"/>
    <p:sldLayoutId id="2147485046" r:id="rId9"/>
    <p:sldLayoutId id="2147485047" r:id="rId10"/>
    <p:sldLayoutId id="214748504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654E170-3E30-4658-83DA-4BF4A3B926A5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grpSp>
        <p:nvGrpSpPr>
          <p:cNvPr id="9220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9224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9230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r-Latn-R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b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b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922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049" r:id="rId1"/>
    <p:sldLayoutId id="2147485050" r:id="rId2"/>
    <p:sldLayoutId id="2147485051" r:id="rId3"/>
    <p:sldLayoutId id="2147485052" r:id="rId4"/>
    <p:sldLayoutId id="2147485053" r:id="rId5"/>
    <p:sldLayoutId id="2147485054" r:id="rId6"/>
    <p:sldLayoutId id="2147485055" r:id="rId7"/>
    <p:sldLayoutId id="2147485056" r:id="rId8"/>
    <p:sldLayoutId id="2147485057" r:id="rId9"/>
    <p:sldLayoutId id="2147485058" r:id="rId10"/>
    <p:sldLayoutId id="21474850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32.xml"/><Relationship Id="rId1" Type="http://schemas.openxmlformats.org/officeDocument/2006/relationships/tags" Target="../tags/tag1.xml"/><Relationship Id="rId4" Type="http://schemas.openxmlformats.org/officeDocument/2006/relationships/image" Target="../media/image10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43.xml"/><Relationship Id="rId1" Type="http://schemas.openxmlformats.org/officeDocument/2006/relationships/tags" Target="../tags/tag2.xml"/><Relationship Id="rId4" Type="http://schemas.openxmlformats.org/officeDocument/2006/relationships/image" Target="../media/image10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8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6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8.xml"/><Relationship Id="rId1" Type="http://schemas.openxmlformats.org/officeDocument/2006/relationships/tags" Target="../tags/tag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8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9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0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13.xml"/><Relationship Id="rId4" Type="http://schemas.openxmlformats.org/officeDocument/2006/relationships/image" Target="../media/image19.jpe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4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8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0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4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00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3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20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4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8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0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0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04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8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0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4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6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8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0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333375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CS" sz="1800" b="1" dirty="0" smtClean="0">
                <a:solidFill>
                  <a:schemeClr val="bg1"/>
                </a:solidFill>
              </a:rPr>
              <a:t>Основне струковне студије</a:t>
            </a:r>
            <a:br>
              <a:rPr lang="sr-Cyrl-CS" sz="1800" b="1" dirty="0" smtClean="0">
                <a:solidFill>
                  <a:schemeClr val="bg1"/>
                </a:solidFill>
              </a:rPr>
            </a:br>
            <a:r>
              <a:rPr lang="sr-Cyrl-CS" sz="1800" b="1" dirty="0" smtClean="0">
                <a:solidFill>
                  <a:schemeClr val="bg1"/>
                </a:solidFill>
              </a:rPr>
              <a:t>Интерна медицина са негом</a:t>
            </a:r>
            <a:r>
              <a:rPr lang="sr-Cyrl-RS" sz="1800" b="1" dirty="0">
                <a:solidFill>
                  <a:schemeClr val="bg1"/>
                </a:solidFill>
              </a:rPr>
              <a:t/>
            </a:r>
            <a:br>
              <a:rPr lang="sr-Cyrl-RS" sz="1800" b="1" dirty="0">
                <a:solidFill>
                  <a:schemeClr val="bg1"/>
                </a:solidFill>
              </a:rPr>
            </a:br>
            <a:r>
              <a:rPr lang="sr-Cyrl-RS" sz="1800" b="1" dirty="0" smtClean="0">
                <a:solidFill>
                  <a:schemeClr val="bg1"/>
                </a:solidFill>
              </a:rPr>
              <a:t>наставна јединица 5</a:t>
            </a:r>
            <a:br>
              <a:rPr lang="sr-Cyrl-RS" sz="1800" b="1" dirty="0" smtClean="0">
                <a:solidFill>
                  <a:schemeClr val="bg1"/>
                </a:solidFill>
              </a:rPr>
            </a:br>
            <a:r>
              <a:rPr lang="sr-Cyrl-RS" sz="2400" dirty="0" smtClean="0">
                <a:solidFill>
                  <a:schemeClr val="bg1"/>
                </a:solidFill>
              </a:rPr>
              <a:t/>
            </a:r>
            <a:br>
              <a:rPr lang="sr-Cyrl-RS" sz="2400" dirty="0" smtClean="0">
                <a:solidFill>
                  <a:schemeClr val="bg1"/>
                </a:solidFill>
              </a:rPr>
            </a:br>
            <a:r>
              <a:rPr lang="sr-Cyrl-RS" sz="2400" dirty="0">
                <a:solidFill>
                  <a:schemeClr val="bg1"/>
                </a:solidFill>
              </a:rPr>
              <a:t/>
            </a:r>
            <a:br>
              <a:rPr lang="sr-Cyrl-RS" sz="2400" dirty="0">
                <a:solidFill>
                  <a:schemeClr val="bg1"/>
                </a:solidFill>
              </a:rPr>
            </a:br>
            <a:r>
              <a:rPr lang="sr-Cyrl-RS" sz="2400" dirty="0" smtClean="0">
                <a:solidFill>
                  <a:schemeClr val="bg1"/>
                </a:solidFill>
              </a:rPr>
              <a:t/>
            </a:r>
            <a:br>
              <a:rPr lang="sr-Cyrl-RS" sz="2400" dirty="0" smtClean="0">
                <a:solidFill>
                  <a:schemeClr val="bg1"/>
                </a:solidFill>
              </a:rPr>
            </a:br>
            <a:r>
              <a:rPr lang="sr-Cyrl-RS" sz="2400" b="1" dirty="0" smtClean="0">
                <a:solidFill>
                  <a:srgbClr val="FFFF00"/>
                </a:solidFill>
              </a:rPr>
              <a:t>Запаљенске болести плућа и плућне марамице. </a:t>
            </a:r>
            <a:br>
              <a:rPr lang="sr-Cyrl-RS" sz="2400" b="1" dirty="0" smtClean="0">
                <a:solidFill>
                  <a:srgbClr val="FFFF00"/>
                </a:solidFill>
              </a:rPr>
            </a:br>
            <a:r>
              <a:rPr lang="sr-Cyrl-RS" sz="2400" b="1" dirty="0" smtClean="0">
                <a:solidFill>
                  <a:srgbClr val="FFFF00"/>
                </a:solidFill>
              </a:rPr>
              <a:t>Тумори плућа. Туберкулоза плућа.</a:t>
            </a:r>
            <a:r>
              <a:rPr lang="sr-Latn-CS" sz="2400" b="1" dirty="0" smtClean="0">
                <a:solidFill>
                  <a:srgbClr val="FFFF00"/>
                </a:solidFill>
              </a:rPr>
              <a:t/>
            </a:r>
            <a:br>
              <a:rPr lang="sr-Latn-CS" sz="2400" b="1" dirty="0" smtClean="0">
                <a:solidFill>
                  <a:srgbClr val="FFFF00"/>
                </a:solidFill>
              </a:rPr>
            </a:br>
            <a:r>
              <a:rPr lang="sr-Latn-CS" sz="2400" b="1" dirty="0" smtClean="0">
                <a:solidFill>
                  <a:srgbClr val="FFFF00"/>
                </a:solidFill>
              </a:rPr>
              <a:t/>
            </a:r>
            <a:br>
              <a:rPr lang="sr-Latn-CS" sz="2400" b="1" dirty="0" smtClean="0">
                <a:solidFill>
                  <a:srgbClr val="FFFF00"/>
                </a:solidFill>
              </a:rPr>
            </a:br>
            <a:r>
              <a:rPr lang="sr-Cyrl-RS" sz="2400" b="1" dirty="0" smtClean="0">
                <a:solidFill>
                  <a:srgbClr val="FFFF00"/>
                </a:solidFill>
              </a:rPr>
              <a:t/>
            </a:r>
            <a:br>
              <a:rPr lang="sr-Cyrl-RS" sz="2400" b="1" dirty="0" smtClean="0">
                <a:solidFill>
                  <a:srgbClr val="FFFF00"/>
                </a:solidFill>
              </a:rPr>
            </a:br>
            <a:r>
              <a:rPr lang="sr-Cyrl-RS" sz="2400" b="1" dirty="0" smtClean="0">
                <a:solidFill>
                  <a:srgbClr val="FFFF00"/>
                </a:solidFill>
              </a:rPr>
              <a:t/>
            </a:r>
            <a:br>
              <a:rPr lang="sr-Cyrl-RS" sz="2400" b="1" dirty="0" smtClean="0">
                <a:solidFill>
                  <a:srgbClr val="FFFF00"/>
                </a:solidFill>
              </a:rPr>
            </a:br>
            <a:r>
              <a:rPr lang="sr-Cyrl-RS" sz="2400" b="1" dirty="0">
                <a:solidFill>
                  <a:srgbClr val="FFFF00"/>
                </a:solidFill>
              </a:rPr>
              <a:t/>
            </a:r>
            <a:br>
              <a:rPr lang="sr-Cyrl-RS" sz="2400" b="1" dirty="0">
                <a:solidFill>
                  <a:srgbClr val="FFFF00"/>
                </a:solidFill>
              </a:rPr>
            </a:br>
            <a:r>
              <a:rPr lang="sr-Latn-CS" sz="4800" b="1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sr-Latn-CS" sz="48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sr-Cyrl-CS" sz="2000" dirty="0">
                <a:solidFill>
                  <a:schemeClr val="bg1">
                    <a:lumMod val="95000"/>
                  </a:schemeClr>
                </a:solidFill>
              </a:rPr>
              <a:t>п</a:t>
            </a:r>
            <a:r>
              <a:rPr lang="sr-Cyrl-CS" sz="2000" dirty="0" smtClean="0">
                <a:solidFill>
                  <a:schemeClr val="bg1">
                    <a:lumMod val="95000"/>
                  </a:schemeClr>
                </a:solidFill>
              </a:rPr>
              <a:t>роф</a:t>
            </a:r>
            <a:r>
              <a:rPr lang="sr-Latn-CS" sz="2000" dirty="0" smtClean="0">
                <a:solidFill>
                  <a:schemeClr val="bg1">
                    <a:lumMod val="95000"/>
                  </a:schemeClr>
                </a:solidFill>
              </a:rPr>
              <a:t>. </a:t>
            </a:r>
            <a:r>
              <a:rPr lang="sr-Cyrl-CS" sz="2000" dirty="0" smtClean="0">
                <a:solidFill>
                  <a:schemeClr val="bg1">
                    <a:lumMod val="95000"/>
                  </a:schemeClr>
                </a:solidFill>
              </a:rPr>
              <a:t>др</a:t>
            </a:r>
            <a:r>
              <a:rPr lang="sr-Latn-CS" sz="20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sr-Cyrl-CS" sz="2000" dirty="0" smtClean="0">
                <a:solidFill>
                  <a:schemeClr val="bg1">
                    <a:lumMod val="95000"/>
                  </a:schemeClr>
                </a:solidFill>
              </a:rPr>
              <a:t>Марина</a:t>
            </a:r>
            <a:r>
              <a:rPr lang="sr-Latn-CS" sz="20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sr-Cyrl-CS" sz="2000" dirty="0" smtClean="0">
                <a:solidFill>
                  <a:schemeClr val="bg1">
                    <a:lumMod val="95000"/>
                  </a:schemeClr>
                </a:solidFill>
              </a:rPr>
              <a:t>Петровић</a:t>
            </a:r>
            <a:endParaRPr lang="sr-Latn-CS" sz="20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Text Box 3"/>
          <p:cNvSpPr txBox="1">
            <a:spLocks noChangeArrowheads="1"/>
          </p:cNvSpPr>
          <p:nvPr/>
        </p:nvSpPr>
        <p:spPr bwMode="auto">
          <a:xfrm>
            <a:off x="936625" y="26590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US" altLang="sr-Latn-RS" sz="240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0" y="1412875"/>
            <a:ext cx="91440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  <a:defRPr/>
            </a:pPr>
            <a:r>
              <a:rPr lang="sr-Cyrl-CS" altLang="sr-Latn-RS" sz="2000" dirty="0" smtClean="0">
                <a:solidFill>
                  <a:srgbClr val="FFFF00"/>
                </a:solidFill>
                <a:latin typeface="+mn-lt"/>
              </a:rPr>
              <a:t>Инхалацијом</a:t>
            </a:r>
            <a:r>
              <a:rPr lang="sr-Latn-CS" altLang="sr-Latn-RS" sz="2000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sr-Cyrl-CS" altLang="sr-Latn-RS" sz="2000" dirty="0" smtClean="0">
                <a:solidFill>
                  <a:srgbClr val="FFFF00"/>
                </a:solidFill>
                <a:latin typeface="+mn-lt"/>
              </a:rPr>
              <a:t>микроорганизама</a:t>
            </a:r>
            <a:r>
              <a:rPr lang="sr-Latn-CS" altLang="sr-Latn-RS" sz="2000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присутних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у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ваздуху 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(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водене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капљице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контаминиране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легионелом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) 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или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инфицираних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честица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животињског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порекла 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( Psitakoza, Q groznica)</a:t>
            </a:r>
            <a:endParaRPr lang="en-US" altLang="sr-Latn-RS" sz="2000" dirty="0" smtClean="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endParaRPr lang="sr-Latn-CS" altLang="sr-Latn-RS" sz="2000" dirty="0" smtClean="0">
              <a:solidFill>
                <a:schemeClr val="bg1"/>
              </a:solidFill>
              <a:latin typeface="+mn-lt"/>
            </a:endParaRPr>
          </a:p>
          <a:p>
            <a:pPr>
              <a:buFontTx/>
              <a:buChar char="•"/>
              <a:defRPr/>
            </a:pPr>
            <a:r>
              <a:rPr lang="sr-Cyrl-CS" altLang="sr-Latn-RS" sz="2000" dirty="0" smtClean="0">
                <a:solidFill>
                  <a:srgbClr val="FFFF00"/>
                </a:solidFill>
                <a:latin typeface="+mn-lt"/>
              </a:rPr>
              <a:t>Аспирацијом</a:t>
            </a:r>
            <a:r>
              <a:rPr lang="sr-Latn-CS" altLang="sr-Latn-RS" sz="2000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ендогених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микроорганизама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из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носа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и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орофарингса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 (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пнеумококна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инфекција</a:t>
            </a:r>
            <a:r>
              <a:rPr lang="sr-Latn-CS" altLang="sr-Latn-RS" sz="2000" dirty="0" smtClean="0">
                <a:solidFill>
                  <a:srgbClr val="FFFF00"/>
                </a:solidFill>
                <a:latin typeface="+mn-lt"/>
              </a:rPr>
              <a:t>) </a:t>
            </a:r>
            <a:endParaRPr lang="en-US" altLang="sr-Latn-RS" sz="2000" dirty="0" smtClean="0">
              <a:solidFill>
                <a:srgbClr val="FFFF00"/>
              </a:solidFill>
              <a:latin typeface="+mn-lt"/>
            </a:endParaRPr>
          </a:p>
          <a:p>
            <a:pPr>
              <a:defRPr/>
            </a:pPr>
            <a:endParaRPr lang="sr-Latn-CS" altLang="sr-Latn-RS" sz="2000" dirty="0" smtClean="0">
              <a:solidFill>
                <a:srgbClr val="FFFF00"/>
              </a:solidFill>
              <a:latin typeface="+mn-lt"/>
            </a:endParaRPr>
          </a:p>
          <a:p>
            <a:pPr>
              <a:buFontTx/>
              <a:buChar char="•"/>
              <a:defRPr/>
            </a:pPr>
            <a:r>
              <a:rPr lang="sr-Cyrl-CS" altLang="sr-Latn-RS" sz="2000" dirty="0" smtClean="0">
                <a:solidFill>
                  <a:srgbClr val="FFFF00"/>
                </a:solidFill>
                <a:latin typeface="+mn-lt"/>
              </a:rPr>
              <a:t> Хематогено</a:t>
            </a:r>
            <a:r>
              <a:rPr lang="sr-Latn-CS" altLang="sr-Latn-RS" sz="2000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из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ванплућних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делова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организма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 (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наркомани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)</a:t>
            </a:r>
          </a:p>
          <a:p>
            <a:pPr>
              <a:buFontTx/>
              <a:buChar char="•"/>
              <a:defRPr/>
            </a:pPr>
            <a:r>
              <a:rPr lang="sr-Cyrl-CS" altLang="sr-Latn-RS" sz="2000" dirty="0" smtClean="0">
                <a:solidFill>
                  <a:srgbClr val="FFFF00"/>
                </a:solidFill>
                <a:latin typeface="+mn-lt"/>
              </a:rPr>
              <a:t> Директним</a:t>
            </a:r>
            <a:r>
              <a:rPr lang="sr-Latn-CS" altLang="sr-Latn-RS" sz="2000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sr-Cyrl-CS" altLang="sr-Latn-RS" sz="2000" dirty="0" smtClean="0">
                <a:solidFill>
                  <a:srgbClr val="FFFF00"/>
                </a:solidFill>
                <a:latin typeface="+mn-lt"/>
              </a:rPr>
              <a:t>ширењем</a:t>
            </a:r>
            <a:r>
              <a:rPr lang="sr-Latn-CS" altLang="sr-Latn-RS" sz="2000" dirty="0" smtClean="0">
                <a:solidFill>
                  <a:srgbClr val="FFFF00"/>
                </a:solidFill>
                <a:latin typeface="+mn-lt"/>
              </a:rPr>
              <a:t>  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из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инфицираних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места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 (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анаероби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, 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грам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-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негативни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  <a:latin typeface="+mn-lt"/>
              </a:rPr>
              <a:t>бацили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)</a:t>
            </a:r>
            <a:endParaRPr lang="en-US" altLang="sr-Latn-RS" sz="2000" dirty="0" smtClean="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endParaRPr lang="sr-Latn-CS" altLang="sr-Latn-RS" sz="2000" dirty="0" smtClean="0">
              <a:solidFill>
                <a:schemeClr val="bg1"/>
              </a:solidFill>
              <a:latin typeface="+mn-lt"/>
            </a:endParaRPr>
          </a:p>
          <a:p>
            <a:pPr>
              <a:buFontTx/>
              <a:buChar char="•"/>
              <a:defRPr/>
            </a:pPr>
            <a:r>
              <a:rPr lang="sr-Cyrl-CS" altLang="sr-Latn-RS" sz="2000" dirty="0" smtClean="0">
                <a:solidFill>
                  <a:srgbClr val="FFFF00"/>
                </a:solidFill>
                <a:latin typeface="+mn-lt"/>
              </a:rPr>
              <a:t> Реактивацијом</a:t>
            </a:r>
            <a:r>
              <a:rPr lang="sr-Latn-CS" altLang="sr-Latn-RS" sz="2000" dirty="0" smtClean="0">
                <a:solidFill>
                  <a:srgbClr val="FFFF00"/>
                </a:solidFill>
                <a:latin typeface="+mn-lt"/>
              </a:rPr>
              <a:t>  </a:t>
            </a:r>
            <a:r>
              <a:rPr lang="sr-Latn-CS" altLang="sr-Latn-RS" sz="2000" dirty="0" smtClean="0">
                <a:solidFill>
                  <a:schemeClr val="bg1"/>
                </a:solidFill>
                <a:latin typeface="+mn-lt"/>
              </a:rPr>
              <a:t>(Mycobacterium)</a:t>
            </a:r>
            <a:endParaRPr lang="en-US" altLang="sr-Latn-RS" sz="2000" dirty="0" smtClean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11188" y="217488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sr-Cyrl-CS" altLang="sr-Latn-RS" sz="3200" kern="0" dirty="0" smtClean="0">
                <a:solidFill>
                  <a:schemeClr val="bg1"/>
                </a:solidFill>
                <a:latin typeface="+mn-lt"/>
              </a:rPr>
              <a:t>Патогенеза</a:t>
            </a:r>
            <a:endParaRPr lang="en-US" altLang="sr-Latn-RS" sz="3200" kern="0" dirty="0" smtClean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490" name="Text Box 3"/>
          <p:cNvSpPr txBox="1">
            <a:spLocks noChangeArrowheads="1"/>
          </p:cNvSpPr>
          <p:nvPr/>
        </p:nvSpPr>
        <p:spPr bwMode="auto">
          <a:xfrm>
            <a:off x="179388" y="1258888"/>
            <a:ext cx="78613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r-Cyrl-CS" altLang="sr-Latn-RS" sz="2800">
                <a:solidFill>
                  <a:srgbClr val="FFFF00"/>
                </a:solidFill>
              </a:rPr>
              <a:t>Општи</a:t>
            </a:r>
            <a:r>
              <a:rPr lang="sr-Latn-CS" altLang="sr-Latn-RS" sz="2800">
                <a:solidFill>
                  <a:srgbClr val="FFFF00"/>
                </a:solidFill>
              </a:rPr>
              <a:t> </a:t>
            </a:r>
            <a:r>
              <a:rPr lang="sr-Cyrl-CS" altLang="sr-Latn-RS" sz="2800">
                <a:solidFill>
                  <a:srgbClr val="FFFF00"/>
                </a:solidFill>
              </a:rPr>
              <a:t>симптоми</a:t>
            </a:r>
            <a:r>
              <a:rPr lang="sr-Latn-CS" altLang="sr-Latn-RS" sz="2800">
                <a:solidFill>
                  <a:srgbClr val="FFFF00"/>
                </a:solidFill>
              </a:rPr>
              <a:t>:  </a:t>
            </a:r>
            <a:r>
              <a:rPr lang="sr-Cyrl-CS" altLang="sr-Latn-RS" sz="2400" b="0">
                <a:solidFill>
                  <a:schemeClr val="bg1"/>
                </a:solidFill>
              </a:rPr>
              <a:t>повишена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температура</a:t>
            </a:r>
            <a:r>
              <a:rPr lang="sr-Latn-CS" altLang="sr-Latn-RS" sz="2400" b="0">
                <a:solidFill>
                  <a:schemeClr val="bg1"/>
                </a:solidFill>
              </a:rPr>
              <a:t>, </a:t>
            </a:r>
            <a:r>
              <a:rPr lang="sr-Cyrl-CS" altLang="sr-Latn-RS" sz="2400" b="0">
                <a:solidFill>
                  <a:schemeClr val="bg1"/>
                </a:solidFill>
              </a:rPr>
              <a:t>грозница</a:t>
            </a:r>
            <a:r>
              <a:rPr lang="sr-Latn-CS" altLang="sr-Latn-RS" sz="2400" b="0">
                <a:solidFill>
                  <a:schemeClr val="bg1"/>
                </a:solidFill>
              </a:rPr>
              <a:t>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r-Cyrl-CS" altLang="sr-Latn-RS" sz="2400" b="0">
                <a:solidFill>
                  <a:schemeClr val="bg1"/>
                </a:solidFill>
              </a:rPr>
              <a:t>знојење</a:t>
            </a:r>
            <a:r>
              <a:rPr lang="sr-Latn-CS" altLang="sr-Latn-RS" sz="2400" b="0">
                <a:solidFill>
                  <a:schemeClr val="bg1"/>
                </a:solidFill>
              </a:rPr>
              <a:t>, </a:t>
            </a:r>
            <a:r>
              <a:rPr lang="sr-Cyrl-CS" altLang="sr-Latn-RS" sz="2400" b="0">
                <a:solidFill>
                  <a:schemeClr val="bg1"/>
                </a:solidFill>
              </a:rPr>
              <a:t>болови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у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мишићима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и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зглобовима</a:t>
            </a:r>
            <a:r>
              <a:rPr lang="sr-Latn-CS" altLang="sr-Latn-RS" sz="2400" b="0">
                <a:solidFill>
                  <a:schemeClr val="bg1"/>
                </a:solidFill>
              </a:rPr>
              <a:t>, </a:t>
            </a:r>
            <a:r>
              <a:rPr lang="sr-Cyrl-CS" altLang="sr-Latn-RS" sz="2400" b="0">
                <a:solidFill>
                  <a:schemeClr val="bg1"/>
                </a:solidFill>
              </a:rPr>
              <a:t>главобоља</a:t>
            </a:r>
            <a:r>
              <a:rPr lang="sr-Latn-CS" altLang="sr-Latn-RS" sz="2400" b="0">
                <a:solidFill>
                  <a:schemeClr val="bg1"/>
                </a:solidFill>
              </a:rPr>
              <a:t>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r-Cyrl-CS" altLang="sr-Latn-RS" sz="2400" b="0">
                <a:solidFill>
                  <a:schemeClr val="bg1"/>
                </a:solidFill>
              </a:rPr>
              <a:t>губитак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апетита</a:t>
            </a:r>
            <a:endParaRPr lang="sr-Latn-CS" altLang="sr-Latn-RS" sz="2400" b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sr-Latn-CS" altLang="sr-Latn-RS" sz="280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sr-Cyrl-CS" altLang="sr-Latn-RS" sz="2800">
                <a:solidFill>
                  <a:srgbClr val="FFFF00"/>
                </a:solidFill>
              </a:rPr>
              <a:t>Респираторни</a:t>
            </a:r>
            <a:r>
              <a:rPr lang="sr-Latn-CS" altLang="sr-Latn-RS" sz="2800">
                <a:solidFill>
                  <a:srgbClr val="FFFF00"/>
                </a:solidFill>
              </a:rPr>
              <a:t> </a:t>
            </a:r>
            <a:r>
              <a:rPr lang="sr-Cyrl-CS" altLang="sr-Latn-RS" sz="2800">
                <a:solidFill>
                  <a:srgbClr val="FFFF00"/>
                </a:solidFill>
              </a:rPr>
              <a:t>симптоми</a:t>
            </a:r>
            <a:r>
              <a:rPr lang="sr-Latn-CS" altLang="sr-Latn-RS" sz="2800">
                <a:solidFill>
                  <a:srgbClr val="FFFF00"/>
                </a:solidFill>
              </a:rPr>
              <a:t>: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r-Cyrl-CS" altLang="sr-Latn-RS" sz="2400" b="0">
                <a:solidFill>
                  <a:schemeClr val="bg1"/>
                </a:solidFill>
              </a:rPr>
              <a:t>Кашаљ</a:t>
            </a:r>
            <a:endParaRPr lang="sr-Latn-CS" altLang="sr-Latn-RS" sz="2400" b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sr-Cyrl-CS" altLang="sr-Latn-RS" sz="2400" b="0">
                <a:solidFill>
                  <a:schemeClr val="bg1"/>
                </a:solidFill>
              </a:rPr>
              <a:t>Експекторација</a:t>
            </a:r>
            <a:r>
              <a:rPr lang="sr-Latn-CS" altLang="sr-Latn-RS" sz="2400" b="0">
                <a:solidFill>
                  <a:schemeClr val="bg1"/>
                </a:solidFill>
              </a:rPr>
              <a:t> (</a:t>
            </a:r>
            <a:r>
              <a:rPr lang="sr-Cyrl-CS" altLang="sr-Latn-RS" sz="2400" b="0">
                <a:solidFill>
                  <a:schemeClr val="bg1"/>
                </a:solidFill>
              </a:rPr>
              <a:t>мукозна</a:t>
            </a:r>
            <a:r>
              <a:rPr lang="sr-Latn-CS" altLang="sr-Latn-RS" sz="2400" b="0">
                <a:solidFill>
                  <a:schemeClr val="bg1"/>
                </a:solidFill>
              </a:rPr>
              <a:t>, </a:t>
            </a:r>
            <a:r>
              <a:rPr lang="sr-Cyrl-CS" altLang="sr-Latn-RS" sz="2400" b="0">
                <a:solidFill>
                  <a:schemeClr val="bg1"/>
                </a:solidFill>
              </a:rPr>
              <a:t>пурулентна</a:t>
            </a:r>
            <a:r>
              <a:rPr lang="sr-Latn-CS" altLang="sr-Latn-RS" sz="2400" b="0">
                <a:solidFill>
                  <a:schemeClr val="bg1"/>
                </a:solidFill>
              </a:rPr>
              <a:t>, </a:t>
            </a:r>
            <a:r>
              <a:rPr lang="sr-Cyrl-CS" altLang="sr-Latn-RS" sz="2400" b="0">
                <a:solidFill>
                  <a:schemeClr val="bg1"/>
                </a:solidFill>
              </a:rPr>
              <a:t>хемоптизије</a:t>
            </a:r>
            <a:r>
              <a:rPr lang="sr-Latn-CS" altLang="sr-Latn-RS" sz="2400" b="0">
                <a:solidFill>
                  <a:schemeClr val="bg1"/>
                </a:solidFill>
              </a:rPr>
              <a:t>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r-Cyrl-CS" altLang="sr-Latn-RS" sz="2400" b="0">
                <a:solidFill>
                  <a:schemeClr val="bg1"/>
                </a:solidFill>
              </a:rPr>
              <a:t>Диспноја</a:t>
            </a:r>
            <a:endParaRPr lang="sr-Latn-CS" altLang="sr-Latn-RS" sz="2400" b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sr-Cyrl-CS" altLang="sr-Latn-RS" sz="2400" b="0">
                <a:solidFill>
                  <a:schemeClr val="bg1"/>
                </a:solidFill>
              </a:rPr>
              <a:t>Плеурални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бол</a:t>
            </a:r>
            <a:endParaRPr lang="sr-Latn-CS" altLang="sr-Latn-RS" sz="2400" b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sr-Latn-RS" sz="2800" b="0">
              <a:solidFill>
                <a:schemeClr val="bg1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11188" y="115888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sr-Cyrl-CS" altLang="sr-Latn-RS" sz="3200" kern="0" dirty="0" smtClean="0">
                <a:solidFill>
                  <a:schemeClr val="bg1"/>
                </a:solidFill>
                <a:latin typeface="+mn-lt"/>
              </a:rPr>
              <a:t>Клиничка слика пнеумонија</a:t>
            </a:r>
            <a:endParaRPr lang="en-US" altLang="sr-Latn-RS" sz="3200" kern="0" dirty="0" smtClean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514" name="Text Box 3"/>
          <p:cNvSpPr txBox="1">
            <a:spLocks noChangeArrowheads="1"/>
          </p:cNvSpPr>
          <p:nvPr/>
        </p:nvSpPr>
        <p:spPr bwMode="auto">
          <a:xfrm>
            <a:off x="285750" y="1773238"/>
            <a:ext cx="8501063" cy="28622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>
                <a:schemeClr val="bg1"/>
              </a:buClr>
            </a:pPr>
            <a:r>
              <a:rPr lang="sr-Cyrl-CS" altLang="sr-Latn-RS" sz="2400" b="0">
                <a:solidFill>
                  <a:schemeClr val="bg1"/>
                </a:solidFill>
              </a:rPr>
              <a:t>може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бити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потпуно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нормалан</a:t>
            </a:r>
            <a:endParaRPr lang="sr-Latn-CS" altLang="sr-Latn-RS" sz="2400" b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</a:pP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бронхијално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дисање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у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зони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перкуторне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тмулости</a:t>
            </a:r>
            <a:endParaRPr lang="sr-Latn-CS" altLang="sr-Latn-RS" sz="2400" b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</a:pP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инспиријумски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пукоти</a:t>
            </a:r>
            <a:endParaRPr lang="sr-Latn-CS" altLang="sr-Latn-RS" sz="2400" b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</a:pP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плеурално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трење</a:t>
            </a:r>
            <a:endParaRPr lang="sr-Latn-CS" altLang="sr-Latn-RS" sz="2400" b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</a:pP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нечујан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дисајни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шум</a:t>
            </a:r>
            <a:r>
              <a:rPr lang="sr-Latn-CS" altLang="sr-Latn-RS" sz="2400" b="0">
                <a:solidFill>
                  <a:schemeClr val="bg1"/>
                </a:solidFill>
              </a:rPr>
              <a:t>  </a:t>
            </a:r>
            <a:r>
              <a:rPr lang="sr-Cyrl-CS" altLang="sr-Latn-RS" sz="2400" b="0">
                <a:solidFill>
                  <a:schemeClr val="bg1"/>
                </a:solidFill>
              </a:rPr>
              <a:t>са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елементима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компресивног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дисања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sr-Cyrl-CS" altLang="sr-Latn-RS" sz="2400" b="0">
                <a:solidFill>
                  <a:schemeClr val="bg1"/>
                </a:solidFill>
              </a:rPr>
              <a:t>  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код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појаве</a:t>
            </a:r>
            <a:r>
              <a:rPr lang="sr-Latn-CS" altLang="sr-Latn-RS" sz="2400" b="0">
                <a:solidFill>
                  <a:schemeClr val="bg1"/>
                </a:solidFill>
              </a:rPr>
              <a:t>  </a:t>
            </a:r>
            <a:r>
              <a:rPr lang="sr-Cyrl-CS" altLang="sr-Latn-RS" sz="2400" b="0">
                <a:solidFill>
                  <a:schemeClr val="bg1"/>
                </a:solidFill>
              </a:rPr>
              <a:t>излива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sr-Latn-RS" sz="3600">
              <a:solidFill>
                <a:srgbClr val="FFFF00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9288" y="26035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sr-Cyrl-CS" altLang="sr-Latn-RS" sz="3200" kern="0" dirty="0" smtClean="0">
                <a:solidFill>
                  <a:schemeClr val="bg1"/>
                </a:solidFill>
                <a:latin typeface="+mn-lt"/>
              </a:rPr>
              <a:t>Физикални налаз</a:t>
            </a:r>
            <a:endParaRPr lang="en-US" altLang="sr-Latn-RS" sz="3200" kern="0" dirty="0" smtClean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-11113"/>
            <a:ext cx="8210550" cy="1255713"/>
          </a:xfrm>
        </p:spPr>
        <p:txBody>
          <a:bodyPr/>
          <a:lstStyle/>
          <a:p>
            <a:r>
              <a:rPr lang="sr-Cyrl-CS" altLang="sr-Latn-RS" sz="3200" b="1" smtClean="0">
                <a:solidFill>
                  <a:schemeClr val="bg1"/>
                </a:solidFill>
              </a:rPr>
              <a:t>ПОДЕЛА</a:t>
            </a:r>
            <a:r>
              <a:rPr lang="en-US" altLang="sr-Latn-RS" sz="3200" b="1" smtClean="0">
                <a:solidFill>
                  <a:schemeClr val="bg1"/>
                </a:solidFill>
              </a:rPr>
              <a:t> </a:t>
            </a:r>
            <a:r>
              <a:rPr lang="sr-Cyrl-CS" altLang="sr-Latn-RS" sz="3200" b="1" smtClean="0">
                <a:solidFill>
                  <a:schemeClr val="bg1"/>
                </a:solidFill>
              </a:rPr>
              <a:t>ПРЕМА</a:t>
            </a:r>
            <a:r>
              <a:rPr lang="en-US" altLang="sr-Latn-RS" sz="3200" b="1" smtClean="0">
                <a:solidFill>
                  <a:schemeClr val="bg1"/>
                </a:solidFill>
              </a:rPr>
              <a:t> </a:t>
            </a:r>
            <a:r>
              <a:rPr lang="sr-Cyrl-CS" altLang="sr-Latn-RS" sz="3200" b="1" smtClean="0">
                <a:solidFill>
                  <a:schemeClr val="bg1"/>
                </a:solidFill>
              </a:rPr>
              <a:t>МЕСТУ</a:t>
            </a:r>
            <a:r>
              <a:rPr lang="en-US" altLang="sr-Latn-RS" sz="3200" b="1" smtClean="0">
                <a:solidFill>
                  <a:schemeClr val="bg1"/>
                </a:solidFill>
              </a:rPr>
              <a:t> </a:t>
            </a:r>
            <a:r>
              <a:rPr lang="sr-Cyrl-CS" altLang="sr-Latn-RS" sz="3200" b="1" smtClean="0">
                <a:solidFill>
                  <a:schemeClr val="bg1"/>
                </a:solidFill>
              </a:rPr>
              <a:t>НАСТАНКА</a:t>
            </a:r>
            <a:endParaRPr lang="en-US" altLang="sr-Latn-RS" sz="3200" b="1" smtClean="0">
              <a:solidFill>
                <a:schemeClr val="bg1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244600"/>
            <a:ext cx="8640763" cy="4895850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  <a:defRPr/>
            </a:pPr>
            <a:r>
              <a:rPr lang="sr-Latn-CS" altLang="sr-Latn-RS" sz="2800" b="1" u="sng" dirty="0" smtClean="0">
                <a:solidFill>
                  <a:schemeClr val="accent1"/>
                </a:solidFill>
                <a:latin typeface="Arial" panose="020B0604020202020204" pitchFamily="34" charset="0"/>
              </a:rPr>
              <a:t>COMMUNITY</a:t>
            </a:r>
            <a:r>
              <a:rPr lang="en-US" altLang="sr-Latn-RS" sz="2800" b="1" u="sng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sr-Latn-CS" altLang="sr-Latn-RS" sz="2800" b="1" u="sng" dirty="0" smtClean="0">
                <a:solidFill>
                  <a:schemeClr val="accent1"/>
                </a:solidFill>
                <a:latin typeface="Arial" panose="020B0604020202020204" pitchFamily="34" charset="0"/>
              </a:rPr>
              <a:t>ACQUIRED PNEUMONIA</a:t>
            </a:r>
            <a:r>
              <a:rPr lang="sr-Latn-CS" altLang="sr-Latn-RS" sz="2800" u="sng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en-US" altLang="sr-Latn-RS" sz="2800" b="1" u="sng" dirty="0" smtClean="0">
                <a:solidFill>
                  <a:schemeClr val="accent1"/>
                </a:solidFill>
                <a:latin typeface="Arial" panose="020B0604020202020204" pitchFamily="34" charset="0"/>
              </a:rPr>
              <a:t>(CAP)</a:t>
            </a:r>
            <a:r>
              <a:rPr lang="en-US" altLang="sr-Latn-RS" sz="28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endParaRPr lang="hr-HR" altLang="sr-Latn-RS" sz="2800" dirty="0" smtClean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marL="90488" indent="-90488" algn="just">
              <a:lnSpc>
                <a:spcPct val="90000"/>
              </a:lnSpc>
              <a:buFontTx/>
              <a:buNone/>
              <a:defRPr/>
            </a:pPr>
            <a:r>
              <a:rPr lang="sr-Cyrl-CS" altLang="sr-Latn-RS" sz="2400" b="1" dirty="0" smtClean="0">
                <a:solidFill>
                  <a:srgbClr val="FFFFFF"/>
                </a:solidFill>
              </a:rPr>
              <a:t> Ванболничке</a:t>
            </a:r>
            <a:r>
              <a:rPr lang="en-US" altLang="sr-Latn-RS" sz="2400" b="1" dirty="0" smtClean="0">
                <a:solidFill>
                  <a:srgbClr val="FFFFFF"/>
                </a:solidFill>
              </a:rPr>
              <a:t> </a:t>
            </a:r>
            <a:r>
              <a:rPr lang="sr-Cyrl-CS" altLang="sr-Latn-RS" sz="2400" b="1" dirty="0" smtClean="0">
                <a:solidFill>
                  <a:srgbClr val="FFFFFF"/>
                </a:solidFill>
              </a:rPr>
              <a:t>пнеумоније</a:t>
            </a:r>
            <a:r>
              <a:rPr lang="en-US" altLang="sr-Latn-RS" sz="2400" dirty="0" smtClean="0">
                <a:solidFill>
                  <a:srgbClr val="FFFFFF"/>
                </a:solidFill>
              </a:rPr>
              <a:t> </a:t>
            </a:r>
            <a:r>
              <a:rPr lang="sr-Cyrl-CS" altLang="sr-Latn-RS" sz="2400" dirty="0" smtClean="0">
                <a:solidFill>
                  <a:srgbClr val="FFFFFF"/>
                </a:solidFill>
              </a:rPr>
              <a:t>настале</a:t>
            </a:r>
            <a:r>
              <a:rPr lang="en-US" altLang="sr-Latn-RS" sz="2400" dirty="0" smtClean="0">
                <a:solidFill>
                  <a:srgbClr val="FFFFFF"/>
                </a:solidFill>
              </a:rPr>
              <a:t> </a:t>
            </a:r>
            <a:r>
              <a:rPr lang="sr-Cyrl-CS" altLang="sr-Latn-RS" sz="2400" dirty="0" smtClean="0">
                <a:solidFill>
                  <a:srgbClr val="FFFFFF"/>
                </a:solidFill>
              </a:rPr>
              <a:t>у</a:t>
            </a:r>
            <a:r>
              <a:rPr lang="en-US" altLang="sr-Latn-RS" sz="2400" dirty="0" smtClean="0">
                <a:solidFill>
                  <a:srgbClr val="FFFFFF"/>
                </a:solidFill>
              </a:rPr>
              <a:t> </a:t>
            </a:r>
            <a:r>
              <a:rPr lang="sr-Cyrl-CS" altLang="sr-Latn-RS" sz="2400" dirty="0" smtClean="0">
                <a:solidFill>
                  <a:srgbClr val="FFFFFF"/>
                </a:solidFill>
              </a:rPr>
              <a:t>условима</a:t>
            </a:r>
            <a:r>
              <a:rPr lang="en-US" altLang="sr-Latn-RS" sz="2400" dirty="0" smtClean="0">
                <a:solidFill>
                  <a:srgbClr val="FFFFFF"/>
                </a:solidFill>
              </a:rPr>
              <a:t> </a:t>
            </a:r>
            <a:r>
              <a:rPr lang="sr-Cyrl-CS" altLang="sr-Latn-RS" sz="2400" dirty="0" smtClean="0">
                <a:solidFill>
                  <a:srgbClr val="FFFFFF"/>
                </a:solidFill>
              </a:rPr>
              <a:t>нормалног</a:t>
            </a:r>
            <a:r>
              <a:rPr lang="sr-Latn-CS" altLang="sr-Latn-RS" sz="2400" dirty="0" smtClean="0">
                <a:solidFill>
                  <a:srgbClr val="FFFFFF"/>
                </a:solidFill>
              </a:rPr>
              <a:t> </a:t>
            </a:r>
            <a:r>
              <a:rPr lang="sr-Cyrl-CS" altLang="sr-Latn-RS" sz="2400" dirty="0" smtClean="0">
                <a:solidFill>
                  <a:srgbClr val="FFFFFF"/>
                </a:solidFill>
              </a:rPr>
              <a:t>животног</a:t>
            </a:r>
            <a:r>
              <a:rPr lang="sr-Latn-CS" altLang="sr-Latn-RS" sz="2400" dirty="0" smtClean="0">
                <a:solidFill>
                  <a:srgbClr val="FFFFFF"/>
                </a:solidFill>
              </a:rPr>
              <a:t> </a:t>
            </a:r>
            <a:r>
              <a:rPr lang="en-US" altLang="sr-Latn-RS" sz="2400" dirty="0" smtClean="0">
                <a:solidFill>
                  <a:srgbClr val="FFFFFF"/>
                </a:solidFill>
              </a:rPr>
              <a:t>o</a:t>
            </a:r>
            <a:r>
              <a:rPr lang="sr-Cyrl-CS" altLang="sr-Latn-RS" sz="2400" dirty="0" smtClean="0">
                <a:solidFill>
                  <a:srgbClr val="FFFFFF"/>
                </a:solidFill>
              </a:rPr>
              <a:t>кружења</a:t>
            </a:r>
            <a:r>
              <a:rPr lang="en-US" altLang="sr-Latn-RS" sz="2400" dirty="0" smtClean="0">
                <a:solidFill>
                  <a:srgbClr val="FFFFFF"/>
                </a:solidFill>
              </a:rPr>
              <a:t>, </a:t>
            </a:r>
            <a:r>
              <a:rPr lang="sr-Cyrl-CS" altLang="sr-Latn-RS" sz="2400" dirty="0" smtClean="0">
                <a:solidFill>
                  <a:srgbClr val="FFFFFF"/>
                </a:solidFill>
              </a:rPr>
              <a:t>к</a:t>
            </a:r>
            <a:r>
              <a:rPr lang="en-US" altLang="sr-Latn-RS" sz="2400" dirty="0" smtClean="0">
                <a:solidFill>
                  <a:srgbClr val="FFFFFF"/>
                </a:solidFill>
              </a:rPr>
              <a:t>o</a:t>
            </a:r>
            <a:r>
              <a:rPr lang="sr-Cyrl-CS" altLang="sr-Latn-RS" sz="2400" dirty="0" smtClean="0">
                <a:solidFill>
                  <a:srgbClr val="FFFFFF"/>
                </a:solidFill>
              </a:rPr>
              <a:t>д</a:t>
            </a:r>
            <a:r>
              <a:rPr lang="en-US" altLang="sr-Latn-RS" sz="2400" dirty="0" smtClean="0">
                <a:solidFill>
                  <a:srgbClr val="FFFFFF"/>
                </a:solidFill>
              </a:rPr>
              <a:t> </a:t>
            </a:r>
            <a:r>
              <a:rPr lang="sr-Cyrl-CS" altLang="sr-Latn-RS" sz="2400" dirty="0" smtClean="0">
                <a:solidFill>
                  <a:srgbClr val="FFFFFF"/>
                </a:solidFill>
              </a:rPr>
              <a:t>до</a:t>
            </a:r>
            <a:r>
              <a:rPr lang="en-US" altLang="sr-Latn-RS" sz="2400" dirty="0" smtClean="0">
                <a:solidFill>
                  <a:srgbClr val="FFFFFF"/>
                </a:solidFill>
              </a:rPr>
              <a:t> </a:t>
            </a:r>
            <a:r>
              <a:rPr lang="sr-Cyrl-CS" altLang="sr-Latn-RS" sz="2400" dirty="0" smtClean="0">
                <a:solidFill>
                  <a:srgbClr val="FFFFFF"/>
                </a:solidFill>
              </a:rPr>
              <a:t>тада</a:t>
            </a:r>
            <a:r>
              <a:rPr lang="en-US" altLang="sr-Latn-RS" sz="2400" dirty="0" smtClean="0">
                <a:solidFill>
                  <a:srgbClr val="FFFFFF"/>
                </a:solidFill>
              </a:rPr>
              <a:t> </a:t>
            </a:r>
            <a:r>
              <a:rPr lang="sr-Cyrl-CS" altLang="sr-Latn-RS" sz="2400" dirty="0" smtClean="0">
                <a:solidFill>
                  <a:srgbClr val="FFFFFF"/>
                </a:solidFill>
              </a:rPr>
              <a:t>здравих</a:t>
            </a:r>
            <a:r>
              <a:rPr lang="en-US" altLang="sr-Latn-RS" sz="2400" dirty="0" smtClean="0">
                <a:solidFill>
                  <a:srgbClr val="FFFFFF"/>
                </a:solidFill>
              </a:rPr>
              <a:t> </a:t>
            </a:r>
            <a:r>
              <a:rPr lang="sr-Cyrl-CS" altLang="sr-Latn-RS" sz="2400" dirty="0" smtClean="0">
                <a:solidFill>
                  <a:srgbClr val="FFFFFF"/>
                </a:solidFill>
              </a:rPr>
              <a:t>људи</a:t>
            </a:r>
            <a:r>
              <a:rPr lang="sr-Latn-CS" altLang="sr-Latn-RS" sz="2400" dirty="0" smtClean="0">
                <a:solidFill>
                  <a:srgbClr val="FFFFFF"/>
                </a:solidFill>
              </a:rPr>
              <a:t>              </a:t>
            </a:r>
            <a:endParaRPr lang="en-US" altLang="sr-Latn-RS" sz="2400" b="1" dirty="0" smtClean="0">
              <a:solidFill>
                <a:srgbClr val="FF0066"/>
              </a:solidFill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endParaRPr lang="sr-Latn-CS" altLang="sr-Latn-RS" sz="2000" b="1" u="sng" dirty="0" smtClean="0">
              <a:solidFill>
                <a:srgbClr val="FF0066"/>
              </a:solidFill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sr-Latn-CS" altLang="sr-Latn-RS" sz="2800" b="1" u="sng" dirty="0" smtClean="0">
                <a:solidFill>
                  <a:schemeClr val="accent1"/>
                </a:solidFill>
                <a:latin typeface="Arial" panose="020B0604020202020204" pitchFamily="34" charset="0"/>
              </a:rPr>
              <a:t>HOSPITAL ACQUIRED PNEUMONIA</a:t>
            </a:r>
            <a:r>
              <a:rPr lang="sr-Latn-CS" altLang="sr-Latn-RS" sz="2800" u="sng" dirty="0" smtClean="0">
                <a:solidFill>
                  <a:schemeClr val="accent1"/>
                </a:solidFill>
                <a:latin typeface="Arial" panose="020B0604020202020204" pitchFamily="34" charset="0"/>
              </a:rPr>
              <a:t>,</a:t>
            </a:r>
            <a:r>
              <a:rPr lang="en-US" altLang="sr-Latn-RS" sz="2800" b="1" u="sng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en-US" altLang="sr-Latn-RS" sz="2800" u="sng" dirty="0" smtClean="0">
                <a:solidFill>
                  <a:schemeClr val="accent1"/>
                </a:solidFill>
                <a:latin typeface="Arial" panose="020B0604020202020204" pitchFamily="34" charset="0"/>
              </a:rPr>
              <a:t>(</a:t>
            </a:r>
            <a:r>
              <a:rPr lang="en-US" altLang="sr-Latn-RS" sz="2800" b="1" u="sng" dirty="0" smtClean="0">
                <a:solidFill>
                  <a:schemeClr val="accent1"/>
                </a:solidFill>
                <a:latin typeface="Arial" panose="020B0604020202020204" pitchFamily="34" charset="0"/>
              </a:rPr>
              <a:t>HAP</a:t>
            </a:r>
            <a:r>
              <a:rPr lang="en-US" altLang="sr-Latn-RS" sz="2800" u="sng" dirty="0" smtClean="0">
                <a:solidFill>
                  <a:schemeClr val="accent1"/>
                </a:solidFill>
                <a:latin typeface="Arial" panose="020B0604020202020204" pitchFamily="34" charset="0"/>
              </a:rPr>
              <a:t>)</a:t>
            </a:r>
            <a:r>
              <a:rPr lang="sr-Latn-CS" altLang="sr-Latn-RS" sz="28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endParaRPr lang="hr-HR" altLang="sr-Latn-RS" sz="2800" dirty="0" smtClean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marL="90488" indent="-90488">
              <a:lnSpc>
                <a:spcPct val="90000"/>
              </a:lnSpc>
              <a:buFontTx/>
              <a:buNone/>
              <a:defRPr/>
            </a:pPr>
            <a:r>
              <a:rPr lang="hr-HR" altLang="sr-Latn-RS" sz="2800" dirty="0" smtClean="0">
                <a:latin typeface="Arial" panose="020B0604020202020204" pitchFamily="34" charset="0"/>
              </a:rPr>
              <a:t> </a:t>
            </a:r>
            <a:r>
              <a:rPr lang="sr-Cyrl-CS" altLang="sr-Latn-RS" sz="2400" b="1" dirty="0" smtClean="0">
                <a:solidFill>
                  <a:schemeClr val="bg1"/>
                </a:solidFill>
              </a:rPr>
              <a:t>Болничке</a:t>
            </a:r>
            <a:r>
              <a:rPr lang="en-US" altLang="sr-Latn-RS" sz="2400" dirty="0" smtClean="0">
                <a:solidFill>
                  <a:schemeClr val="bg1"/>
                </a:solidFill>
              </a:rPr>
              <a:t>,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интрахоспиталне</a:t>
            </a:r>
            <a:r>
              <a:rPr lang="en-U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пнеумоније</a:t>
            </a:r>
            <a:r>
              <a:rPr lang="en-U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које</a:t>
            </a:r>
            <a:r>
              <a:rPr lang="en-U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настају</a:t>
            </a:r>
            <a:r>
              <a:rPr lang="en-U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нако више</a:t>
            </a:r>
            <a:r>
              <a:rPr lang="en-U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од</a:t>
            </a:r>
            <a:r>
              <a:rPr lang="en-US" altLang="sr-Latn-RS" sz="2400" dirty="0" smtClean="0">
                <a:solidFill>
                  <a:schemeClr val="bg1"/>
                </a:solidFill>
              </a:rPr>
              <a:t> 48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сати</a:t>
            </a:r>
            <a:r>
              <a:rPr lang="en-U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од</a:t>
            </a:r>
            <a:r>
              <a:rPr lang="en-U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пријема</a:t>
            </a:r>
            <a:r>
              <a:rPr lang="en-U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у</a:t>
            </a:r>
            <a:r>
              <a:rPr lang="en-U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болницу</a:t>
            </a:r>
            <a:r>
              <a:rPr lang="en-U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а</a:t>
            </a:r>
            <a:r>
              <a:rPr lang="en-U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честе</a:t>
            </a:r>
            <a:r>
              <a:rPr lang="en-U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су</a:t>
            </a:r>
            <a:r>
              <a:rPr lang="en-U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код</a:t>
            </a:r>
            <a:r>
              <a:rPr lang="en-U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пацијената</a:t>
            </a:r>
            <a:r>
              <a:rPr lang="en-U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на</a:t>
            </a:r>
            <a:r>
              <a:rPr lang="en-U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интезивној</a:t>
            </a:r>
            <a:r>
              <a:rPr lang="en-U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нези</a:t>
            </a:r>
            <a:r>
              <a:rPr lang="en-U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и</a:t>
            </a:r>
            <a:r>
              <a:rPr lang="en-U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механичкој</a:t>
            </a:r>
            <a:r>
              <a:rPr lang="en-U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вентилацији</a:t>
            </a:r>
            <a:r>
              <a:rPr lang="sr-Latn-CS" altLang="sr-Latn-RS" sz="2400" dirty="0" smtClean="0">
                <a:solidFill>
                  <a:schemeClr val="bg1"/>
                </a:solidFill>
              </a:rPr>
              <a:t>                                 </a:t>
            </a:r>
            <a:endParaRPr lang="en-US" altLang="sr-Latn-RS" sz="24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5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052513"/>
            <a:ext cx="8856662" cy="4537075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sr-Latn-CS" altLang="sr-Latn-RS" sz="2800" b="1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sr-Latn-CS" altLang="sr-Latn-RS" sz="2400" b="1" smtClean="0">
                <a:solidFill>
                  <a:schemeClr val="bg1"/>
                </a:solidFill>
              </a:rPr>
              <a:t>Streptoccocus pneumoniae</a:t>
            </a:r>
            <a:r>
              <a:rPr lang="en-US" altLang="sr-Latn-RS" sz="2400" b="1" smtClean="0">
                <a:solidFill>
                  <a:schemeClr val="bg1"/>
                </a:solidFill>
              </a:rPr>
              <a:t>                         30-54%</a:t>
            </a:r>
          </a:p>
          <a:p>
            <a:pPr>
              <a:lnSpc>
                <a:spcPct val="90000"/>
              </a:lnSpc>
            </a:pPr>
            <a:r>
              <a:rPr lang="sr-Latn-CS" altLang="sr-Latn-RS" sz="2400" b="1" smtClean="0">
                <a:solidFill>
                  <a:schemeClr val="bg1"/>
                </a:solidFill>
              </a:rPr>
              <a:t>Mycoplasma pneumoniae</a:t>
            </a:r>
            <a:r>
              <a:rPr lang="en-US" altLang="sr-Latn-RS" sz="2400" b="1" smtClean="0">
                <a:solidFill>
                  <a:schemeClr val="bg1"/>
                </a:solidFill>
              </a:rPr>
              <a:t>                             2-30%</a:t>
            </a:r>
          </a:p>
          <a:p>
            <a:pPr>
              <a:lnSpc>
                <a:spcPct val="90000"/>
              </a:lnSpc>
            </a:pPr>
            <a:r>
              <a:rPr lang="en-US" altLang="sr-Latn-RS" sz="2400" b="1" smtClean="0">
                <a:solidFill>
                  <a:schemeClr val="bg1"/>
                </a:solidFill>
              </a:rPr>
              <a:t>Chlamydia pneumoniae                                 3-18%</a:t>
            </a:r>
            <a:endParaRPr lang="sr-Latn-CS" altLang="sr-Latn-RS" sz="2400" b="1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sr-Latn-CS" altLang="sr-Latn-RS" sz="2400" b="1" smtClean="0">
                <a:solidFill>
                  <a:schemeClr val="bg1"/>
                </a:solidFill>
              </a:rPr>
              <a:t>Haemophilus influenzae</a:t>
            </a:r>
            <a:r>
              <a:rPr lang="en-US" altLang="sr-Latn-RS" sz="2400" b="1" smtClean="0">
                <a:solidFill>
                  <a:schemeClr val="bg1"/>
                </a:solidFill>
              </a:rPr>
              <a:t>                                6-15%</a:t>
            </a:r>
            <a:endParaRPr lang="sr-Latn-CS" altLang="sr-Latn-RS" sz="2400" b="1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sr-Latn-CS" altLang="sr-Latn-RS" sz="2400" b="1" smtClean="0">
                <a:solidFill>
                  <a:schemeClr val="bg1"/>
                </a:solidFill>
              </a:rPr>
              <a:t>Staphylococcus aureus</a:t>
            </a:r>
            <a:r>
              <a:rPr lang="en-US" altLang="sr-Latn-RS" sz="2400" b="1" smtClean="0">
                <a:solidFill>
                  <a:schemeClr val="bg1"/>
                </a:solidFill>
              </a:rPr>
              <a:t>                                 </a:t>
            </a:r>
            <a:r>
              <a:rPr lang="sr-Cyrl-RS" altLang="sr-Latn-RS" sz="2400" b="1" smtClean="0">
                <a:solidFill>
                  <a:schemeClr val="bg1"/>
                </a:solidFill>
              </a:rPr>
              <a:t>  </a:t>
            </a:r>
            <a:r>
              <a:rPr lang="en-US" altLang="sr-Latn-RS" sz="2400" b="1" smtClean="0">
                <a:solidFill>
                  <a:schemeClr val="bg1"/>
                </a:solidFill>
              </a:rPr>
              <a:t>0-2%</a:t>
            </a:r>
            <a:endParaRPr lang="sr-Latn-CS" altLang="sr-Latn-RS" sz="2400" b="1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sr-Latn-CS" altLang="sr-Latn-RS" sz="2400" b="1" smtClean="0">
                <a:solidFill>
                  <a:schemeClr val="bg1"/>
                </a:solidFill>
              </a:rPr>
              <a:t>Legionela pneumophila</a:t>
            </a:r>
            <a:r>
              <a:rPr lang="en-US" altLang="sr-Latn-RS" sz="2400" b="1" smtClean="0">
                <a:solidFill>
                  <a:schemeClr val="bg1"/>
                </a:solidFill>
              </a:rPr>
              <a:t>                                  2-7%</a:t>
            </a:r>
            <a:endParaRPr lang="sr-Latn-CS" altLang="sr-Latn-RS" sz="2400" b="1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sr-Latn-CS" altLang="sr-Latn-RS" sz="2400" b="1" smtClean="0">
                <a:solidFill>
                  <a:schemeClr val="bg1"/>
                </a:solidFill>
              </a:rPr>
              <a:t>Gram negativni enterični bacili</a:t>
            </a:r>
            <a:r>
              <a:rPr lang="en-US" altLang="sr-Latn-RS" sz="2400" b="1" smtClean="0">
                <a:solidFill>
                  <a:schemeClr val="bg1"/>
                </a:solidFill>
              </a:rPr>
              <a:t>                      0-1%</a:t>
            </a:r>
          </a:p>
          <a:p>
            <a:pPr>
              <a:lnSpc>
                <a:spcPct val="90000"/>
              </a:lnSpc>
            </a:pPr>
            <a:r>
              <a:rPr lang="en-US" altLang="sr-Latn-RS" sz="2400" b="1" smtClean="0">
                <a:solidFill>
                  <a:schemeClr val="bg1"/>
                </a:solidFill>
              </a:rPr>
              <a:t>Virusi </a:t>
            </a:r>
            <a:r>
              <a:rPr lang="en-US" altLang="sr-Latn-RS" sz="2000" b="1" smtClean="0">
                <a:solidFill>
                  <a:schemeClr val="bg1"/>
                </a:solidFill>
              </a:rPr>
              <a:t>(Influenca virus, RSV, adenovirusi, parainfluenca)  </a:t>
            </a:r>
            <a:r>
              <a:rPr lang="en-US" altLang="sr-Latn-RS" sz="2400" b="1" smtClean="0">
                <a:solidFill>
                  <a:schemeClr val="bg1"/>
                </a:solidFill>
              </a:rPr>
              <a:t>2-9%</a:t>
            </a:r>
            <a:endParaRPr lang="sr-Latn-CS" altLang="sr-Latn-RS" sz="2400" b="1" smtClean="0">
              <a:solidFill>
                <a:schemeClr val="bg1"/>
              </a:solidFill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877888" y="-14288"/>
            <a:ext cx="79343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r>
              <a:rPr lang="sr-Cyrl-CS" altLang="sr-Latn-RS" sz="2800" dirty="0" smtClean="0">
                <a:solidFill>
                  <a:schemeClr val="bg1"/>
                </a:solidFill>
                <a:latin typeface="+mn-lt"/>
              </a:rPr>
              <a:t>Најчешћи</a:t>
            </a:r>
            <a:r>
              <a:rPr lang="en-US" altLang="sr-Latn-RS" sz="28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800" dirty="0" smtClean="0">
                <a:solidFill>
                  <a:schemeClr val="bg1"/>
                </a:solidFill>
                <a:latin typeface="+mn-lt"/>
              </a:rPr>
              <a:t>етиолошки</a:t>
            </a:r>
            <a:r>
              <a:rPr lang="en-US" altLang="sr-Latn-RS" sz="28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800" dirty="0" smtClean="0">
                <a:solidFill>
                  <a:schemeClr val="bg1"/>
                </a:solidFill>
                <a:latin typeface="+mn-lt"/>
              </a:rPr>
              <a:t>узрочници</a:t>
            </a:r>
            <a:r>
              <a:rPr lang="en-US" altLang="sr-Latn-RS" sz="28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800" dirty="0" smtClean="0">
                <a:solidFill>
                  <a:schemeClr val="bg1"/>
                </a:solidFill>
                <a:latin typeface="+mn-lt"/>
              </a:rPr>
              <a:t>ванболничке</a:t>
            </a:r>
            <a:r>
              <a:rPr lang="en-US" altLang="sr-Latn-RS" sz="28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800" dirty="0" smtClean="0">
                <a:solidFill>
                  <a:schemeClr val="bg1"/>
                </a:solidFill>
                <a:latin typeface="+mn-lt"/>
              </a:rPr>
              <a:t>пнеумоније</a:t>
            </a:r>
            <a:endParaRPr lang="en-US" altLang="sr-Latn-RS" sz="2800" dirty="0" smtClean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363538" y="260350"/>
            <a:ext cx="8094662" cy="977900"/>
          </a:xfrm>
        </p:spPr>
        <p:txBody>
          <a:bodyPr/>
          <a:lstStyle/>
          <a:p>
            <a:r>
              <a:rPr lang="sr-Cyrl-CS" altLang="sr-Latn-RS" sz="2800" b="1" smtClean="0">
                <a:solidFill>
                  <a:schemeClr val="bg1"/>
                </a:solidFill>
              </a:rPr>
              <a:t>САВРЕМЕНИ</a:t>
            </a:r>
            <a:r>
              <a:rPr lang="sr-Latn-CS" altLang="sr-Latn-RS" sz="2800" b="1" smtClean="0">
                <a:solidFill>
                  <a:schemeClr val="bg1"/>
                </a:solidFill>
              </a:rPr>
              <a:t> </a:t>
            </a:r>
            <a:r>
              <a:rPr lang="sr-Cyrl-CS" altLang="sr-Latn-RS" sz="2800" b="1" smtClean="0">
                <a:solidFill>
                  <a:schemeClr val="bg1"/>
                </a:solidFill>
              </a:rPr>
              <a:t>ПРИСТУП</a:t>
            </a:r>
            <a:r>
              <a:rPr lang="sr-Latn-CS" altLang="sr-Latn-RS" sz="2800" b="1" smtClean="0">
                <a:solidFill>
                  <a:schemeClr val="bg1"/>
                </a:solidFill>
              </a:rPr>
              <a:t> </a:t>
            </a:r>
            <a:r>
              <a:rPr lang="sr-Cyrl-CS" altLang="sr-Latn-RS" sz="2800" b="1" smtClean="0">
                <a:solidFill>
                  <a:schemeClr val="bg1"/>
                </a:solidFill>
              </a:rPr>
              <a:t>ЛЕЧЕЊУ</a:t>
            </a:r>
            <a:endParaRPr lang="sr-Latn-CS" altLang="sr-Latn-RS" sz="2800" b="1" smtClean="0">
              <a:solidFill>
                <a:schemeClr val="bg1"/>
              </a:solidFill>
            </a:endParaRPr>
          </a:p>
        </p:txBody>
      </p:sp>
      <p:sp>
        <p:nvSpPr>
          <p:cNvPr id="70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785938"/>
            <a:ext cx="8029575" cy="4738687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CS" altLang="sr-Latn-RS" sz="2800" smtClean="0">
                <a:solidFill>
                  <a:schemeClr val="bg1"/>
                </a:solidFill>
              </a:rPr>
              <a:t>Поуздана</a:t>
            </a:r>
            <a:r>
              <a:rPr lang="sr-Latn-CS" altLang="sr-Latn-RS" sz="2800" smtClean="0">
                <a:solidFill>
                  <a:schemeClr val="bg1"/>
                </a:solidFill>
              </a:rPr>
              <a:t> </a:t>
            </a:r>
            <a:r>
              <a:rPr lang="sr-Cyrl-CS" altLang="sr-Latn-RS" sz="2800" smtClean="0">
                <a:solidFill>
                  <a:schemeClr val="bg1"/>
                </a:solidFill>
              </a:rPr>
              <a:t>дијагноза</a:t>
            </a:r>
            <a:endParaRPr lang="sr-Latn-CS" altLang="sr-Latn-RS" sz="2800" smtClean="0">
              <a:solidFill>
                <a:schemeClr val="bg1"/>
              </a:solidFill>
            </a:endParaRPr>
          </a:p>
          <a:p>
            <a:r>
              <a:rPr lang="sr-Cyrl-CS" altLang="sr-Latn-RS" sz="2800" smtClean="0">
                <a:solidFill>
                  <a:schemeClr val="bg1"/>
                </a:solidFill>
              </a:rPr>
              <a:t>Процена</a:t>
            </a:r>
            <a:r>
              <a:rPr lang="sr-Latn-CS" altLang="sr-Latn-RS" sz="2800" smtClean="0">
                <a:solidFill>
                  <a:schemeClr val="bg1"/>
                </a:solidFill>
              </a:rPr>
              <a:t> </a:t>
            </a:r>
            <a:r>
              <a:rPr lang="sr-Cyrl-CS" altLang="sr-Latn-RS" sz="2800" smtClean="0">
                <a:solidFill>
                  <a:schemeClr val="bg1"/>
                </a:solidFill>
              </a:rPr>
              <a:t>тежине</a:t>
            </a:r>
            <a:r>
              <a:rPr lang="sr-Latn-CS" altLang="sr-Latn-RS" sz="2800" smtClean="0">
                <a:solidFill>
                  <a:schemeClr val="bg1"/>
                </a:solidFill>
              </a:rPr>
              <a:t> </a:t>
            </a:r>
            <a:r>
              <a:rPr lang="sr-Cyrl-CS" altLang="sr-Latn-RS" sz="2800" smtClean="0">
                <a:solidFill>
                  <a:schemeClr val="bg1"/>
                </a:solidFill>
              </a:rPr>
              <a:t>болести</a:t>
            </a:r>
            <a:endParaRPr lang="sr-Latn-CS" altLang="sr-Latn-RS" sz="2800" smtClean="0">
              <a:solidFill>
                <a:schemeClr val="bg1"/>
              </a:solidFill>
            </a:endParaRPr>
          </a:p>
          <a:p>
            <a:r>
              <a:rPr lang="sr-Cyrl-CS" altLang="sr-Latn-RS" sz="2800" smtClean="0">
                <a:solidFill>
                  <a:schemeClr val="bg1"/>
                </a:solidFill>
              </a:rPr>
              <a:t>Процена</a:t>
            </a:r>
            <a:r>
              <a:rPr lang="sr-Latn-CS" altLang="sr-Latn-RS" sz="2800" smtClean="0">
                <a:solidFill>
                  <a:schemeClr val="bg1"/>
                </a:solidFill>
              </a:rPr>
              <a:t> </a:t>
            </a:r>
            <a:r>
              <a:rPr lang="sr-Cyrl-CS" altLang="sr-Latn-RS" sz="2800" smtClean="0">
                <a:solidFill>
                  <a:schemeClr val="bg1"/>
                </a:solidFill>
              </a:rPr>
              <a:t>стања</a:t>
            </a:r>
            <a:r>
              <a:rPr lang="sr-Latn-CS" altLang="sr-Latn-RS" sz="2800" smtClean="0">
                <a:solidFill>
                  <a:schemeClr val="bg1"/>
                </a:solidFill>
              </a:rPr>
              <a:t> </a:t>
            </a:r>
            <a:r>
              <a:rPr lang="sr-Cyrl-CS" altLang="sr-Latn-RS" sz="2800" smtClean="0">
                <a:solidFill>
                  <a:schemeClr val="bg1"/>
                </a:solidFill>
              </a:rPr>
              <a:t>организма</a:t>
            </a:r>
            <a:endParaRPr lang="sr-Latn-CS" altLang="sr-Latn-RS" sz="2800" smtClean="0">
              <a:solidFill>
                <a:schemeClr val="bg1"/>
              </a:solidFill>
            </a:endParaRPr>
          </a:p>
          <a:p>
            <a:r>
              <a:rPr lang="sr-Cyrl-CS" altLang="sr-Latn-RS" sz="2800" smtClean="0">
                <a:solidFill>
                  <a:schemeClr val="bg1"/>
                </a:solidFill>
              </a:rPr>
              <a:t>Спровођење</a:t>
            </a:r>
            <a:r>
              <a:rPr lang="sr-Latn-CS" altLang="sr-Latn-RS" sz="2800" smtClean="0">
                <a:solidFill>
                  <a:schemeClr val="bg1"/>
                </a:solidFill>
              </a:rPr>
              <a:t> </a:t>
            </a:r>
            <a:r>
              <a:rPr lang="sr-Cyrl-CS" altLang="sr-Latn-RS" sz="2800" smtClean="0">
                <a:solidFill>
                  <a:schemeClr val="bg1"/>
                </a:solidFill>
              </a:rPr>
              <a:t>неопходних</a:t>
            </a:r>
            <a:r>
              <a:rPr lang="sr-Latn-CS" altLang="sr-Latn-RS" sz="2800" smtClean="0">
                <a:solidFill>
                  <a:schemeClr val="bg1"/>
                </a:solidFill>
              </a:rPr>
              <a:t> </a:t>
            </a:r>
            <a:r>
              <a:rPr lang="sr-Cyrl-CS" altLang="sr-Latn-RS" sz="2800" smtClean="0">
                <a:solidFill>
                  <a:schemeClr val="bg1"/>
                </a:solidFill>
              </a:rPr>
              <a:t>терапијских</a:t>
            </a:r>
            <a:r>
              <a:rPr lang="sr-Latn-CS" altLang="sr-Latn-RS" sz="2800" smtClean="0">
                <a:solidFill>
                  <a:schemeClr val="bg1"/>
                </a:solidFill>
              </a:rPr>
              <a:t> </a:t>
            </a:r>
            <a:r>
              <a:rPr lang="sr-Cyrl-CS" altLang="sr-Latn-RS" sz="2800" smtClean="0">
                <a:solidFill>
                  <a:schemeClr val="bg1"/>
                </a:solidFill>
              </a:rPr>
              <a:t>мера</a:t>
            </a:r>
            <a:endParaRPr lang="sr-Latn-CS" altLang="sr-Latn-RS" sz="2800" smtClean="0">
              <a:solidFill>
                <a:schemeClr val="bg1"/>
              </a:solidFill>
            </a:endParaRPr>
          </a:p>
          <a:p>
            <a:pPr>
              <a:buFontTx/>
              <a:buNone/>
            </a:pPr>
            <a:endParaRPr lang="sr-Latn-CS" altLang="sr-Latn-RS" sz="40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6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3284538"/>
            <a:ext cx="7848600" cy="1728787"/>
          </a:xfrm>
          <a:solidFill>
            <a:schemeClr val="hlink"/>
          </a:solidFill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  <a:contourClr>
              <a:schemeClr val="hlink"/>
            </a:contourClr>
          </a:sp3d>
        </p:spPr>
        <p:txBody>
          <a:bodyPr>
            <a:flatTx/>
          </a:bodyPr>
          <a:lstStyle/>
          <a:p>
            <a:pPr>
              <a:lnSpc>
                <a:spcPct val="90000"/>
              </a:lnSpc>
            </a:pPr>
            <a:r>
              <a:rPr lang="sr-Cyrl-C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узрочник</a:t>
            </a:r>
            <a:r>
              <a:rPr lang="en-U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пнеумоније</a:t>
            </a:r>
            <a:r>
              <a:rPr lang="en-U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није</a:t>
            </a:r>
            <a:r>
              <a:rPr lang="en-U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познат</a:t>
            </a:r>
            <a:endParaRPr lang="en-US" altLang="sr-Latn-RS" sz="2000" b="1" smtClean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sr-Cyrl-C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клинички</a:t>
            </a:r>
            <a:r>
              <a:rPr lang="en-U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и</a:t>
            </a:r>
            <a:r>
              <a:rPr lang="en-U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радиолошки</a:t>
            </a:r>
            <a:r>
              <a:rPr lang="en-U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налаз</a:t>
            </a:r>
            <a:r>
              <a:rPr lang="en-U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  </a:t>
            </a:r>
            <a:r>
              <a:rPr lang="sr-Cyrl-C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неспецифичан</a:t>
            </a:r>
            <a:endParaRPr lang="en-US" altLang="sr-Latn-RS" sz="2000" b="1" smtClean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sr-Cyrl-C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ограничене</a:t>
            </a:r>
            <a:r>
              <a:rPr lang="en-U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дијагностичке</a:t>
            </a:r>
            <a:r>
              <a:rPr lang="en-U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могућности</a:t>
            </a:r>
            <a:r>
              <a:rPr lang="en-U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sr-Cyrl-C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неопходна</a:t>
            </a:r>
            <a:r>
              <a:rPr lang="en-U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примена</a:t>
            </a:r>
            <a:r>
              <a:rPr lang="en-U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антибиотика</a:t>
            </a:r>
            <a:r>
              <a:rPr lang="en-U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због</a:t>
            </a:r>
            <a:r>
              <a:rPr lang="en-U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тежине</a:t>
            </a:r>
            <a:r>
              <a:rPr lang="en-U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000" b="1" smtClean="0">
                <a:solidFill>
                  <a:schemeClr val="tx2"/>
                </a:solidFill>
                <a:latin typeface="Arial" panose="020B0604020202020204" pitchFamily="34" charset="0"/>
              </a:rPr>
              <a:t>болести</a:t>
            </a:r>
            <a:endParaRPr lang="en-US" altLang="sr-Latn-RS" sz="2000" b="1" smtClean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14338" y="549275"/>
            <a:ext cx="57435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sr-Cyrl-CS" altLang="sr-Latn-RS" dirty="0" smtClean="0">
                <a:solidFill>
                  <a:schemeClr val="bg1"/>
                </a:solidFill>
                <a:latin typeface="+mn-lt"/>
              </a:rPr>
              <a:t>ИДЕАЛНО</a:t>
            </a:r>
            <a:r>
              <a:rPr lang="en-US" altLang="sr-Latn-RS" b="0" dirty="0" smtClean="0">
                <a:solidFill>
                  <a:schemeClr val="bg1"/>
                </a:solidFill>
                <a:latin typeface="+mn-lt"/>
              </a:rPr>
              <a:t> </a:t>
            </a:r>
            <a:endParaRPr lang="sr-Latn-CS" altLang="sr-Latn-RS" b="0" dirty="0" smtClean="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r>
              <a:rPr lang="sr-Cyrl-CS" altLang="sr-Latn-RS" b="0" dirty="0" smtClean="0">
                <a:solidFill>
                  <a:schemeClr val="bg1"/>
                </a:solidFill>
                <a:latin typeface="+mn-lt"/>
              </a:rPr>
              <a:t>доказ</a:t>
            </a:r>
            <a:r>
              <a:rPr lang="en-US" altLang="sr-Latn-RS" b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b="0" dirty="0" smtClean="0">
                <a:solidFill>
                  <a:schemeClr val="bg1"/>
                </a:solidFill>
                <a:latin typeface="+mn-lt"/>
              </a:rPr>
              <a:t>узрочника</a:t>
            </a:r>
            <a:r>
              <a:rPr lang="en-US" altLang="sr-Latn-RS" b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b="0" dirty="0" smtClean="0">
                <a:solidFill>
                  <a:schemeClr val="bg1"/>
                </a:solidFill>
                <a:latin typeface="+mn-lt"/>
              </a:rPr>
              <a:t>инфекције</a:t>
            </a:r>
            <a:r>
              <a:rPr lang="en-US" altLang="sr-Latn-RS" b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b="0" dirty="0" smtClean="0">
                <a:solidFill>
                  <a:schemeClr val="bg1"/>
                </a:solidFill>
                <a:latin typeface="+mn-lt"/>
              </a:rPr>
              <a:t>и</a:t>
            </a:r>
            <a:r>
              <a:rPr lang="en-US" altLang="sr-Latn-RS" b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b="0" dirty="0" smtClean="0">
                <a:solidFill>
                  <a:schemeClr val="bg1"/>
                </a:solidFill>
                <a:latin typeface="+mn-lt"/>
              </a:rPr>
              <a:t>његове</a:t>
            </a:r>
            <a:r>
              <a:rPr lang="en-US" altLang="sr-Latn-RS" b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Latn-CS" altLang="sr-Latn-RS" b="0" dirty="0" smtClean="0">
                <a:solidFill>
                  <a:schemeClr val="bg1"/>
                </a:solidFill>
                <a:latin typeface="+mn-lt"/>
              </a:rPr>
              <a:t>        </a:t>
            </a:r>
          </a:p>
          <a:p>
            <a:pPr>
              <a:defRPr/>
            </a:pPr>
            <a:r>
              <a:rPr lang="sr-Cyrl-CS" altLang="sr-Latn-RS" b="0" dirty="0" smtClean="0">
                <a:solidFill>
                  <a:schemeClr val="bg1"/>
                </a:solidFill>
                <a:latin typeface="+mn-lt"/>
              </a:rPr>
              <a:t>осетљивости</a:t>
            </a:r>
            <a:r>
              <a:rPr lang="en-US" altLang="sr-Latn-RS" b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b="0" dirty="0" smtClean="0">
                <a:solidFill>
                  <a:schemeClr val="bg1"/>
                </a:solidFill>
                <a:latin typeface="+mn-lt"/>
              </a:rPr>
              <a:t>на</a:t>
            </a:r>
            <a:r>
              <a:rPr lang="en-US" altLang="sr-Latn-RS" b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b="0" dirty="0" smtClean="0">
                <a:solidFill>
                  <a:schemeClr val="bg1"/>
                </a:solidFill>
                <a:latin typeface="+mn-lt"/>
              </a:rPr>
              <a:t>одговарајуће</a:t>
            </a:r>
            <a:r>
              <a:rPr lang="en-US" altLang="sr-Latn-RS" b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b="0" dirty="0" smtClean="0">
                <a:solidFill>
                  <a:schemeClr val="bg1"/>
                </a:solidFill>
                <a:latin typeface="+mn-lt"/>
              </a:rPr>
              <a:t>антибиотике</a:t>
            </a:r>
            <a:endParaRPr lang="en-US" altLang="sr-Latn-RS" b="0" dirty="0" smtClean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09636" name="Rectangle 4"/>
          <p:cNvSpPr>
            <a:spLocks noChangeArrowheads="1"/>
          </p:cNvSpPr>
          <p:nvPr/>
        </p:nvSpPr>
        <p:spPr bwMode="auto">
          <a:xfrm>
            <a:off x="1403350" y="5661025"/>
            <a:ext cx="6480175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Cyrl-CS" altLang="sr-Latn-RS" sz="4000"/>
              <a:t>ИНИЦИЈАЛНА</a:t>
            </a:r>
            <a:r>
              <a:rPr lang="sr-Latn-CS" altLang="sr-Latn-RS" sz="4000"/>
              <a:t> </a:t>
            </a:r>
            <a:r>
              <a:rPr lang="sr-Cyrl-CS" altLang="sr-Latn-RS" sz="4000"/>
              <a:t>ТЕРАПИЈА</a:t>
            </a:r>
            <a:endParaRPr lang="sr-Latn-CS" altLang="sr-Latn-RS" sz="4000"/>
          </a:p>
        </p:txBody>
      </p:sp>
      <p:sp>
        <p:nvSpPr>
          <p:cNvPr id="709637" name="WordArt 5"/>
          <p:cNvSpPr>
            <a:spLocks noChangeArrowheads="1" noChangeShapeType="1" noTextEdit="1"/>
          </p:cNvSpPr>
          <p:nvPr/>
        </p:nvSpPr>
        <p:spPr bwMode="auto">
          <a:xfrm rot="-163579">
            <a:off x="7029450" y="171450"/>
            <a:ext cx="1735138" cy="275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Latn-RS" sz="4000" kern="10">
                <a:ln w="19050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709638" name="Rectangle 6"/>
          <p:cNvSpPr>
            <a:spLocks noChangeArrowheads="1"/>
          </p:cNvSpPr>
          <p:nvPr/>
        </p:nvSpPr>
        <p:spPr bwMode="auto">
          <a:xfrm>
            <a:off x="6183313" y="1754188"/>
            <a:ext cx="1020762" cy="914400"/>
          </a:xfrm>
          <a:prstGeom prst="rect">
            <a:avLst/>
          </a:prstGeom>
          <a:solidFill>
            <a:srgbClr val="FFFFFF"/>
          </a:solidFill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r-Latn-CS" altLang="sr-Latn-RS" sz="4400" b="0">
                <a:latin typeface="Arial" panose="020B0604020202020204" pitchFamily="34" charset="0"/>
              </a:rPr>
              <a:t>50%</a:t>
            </a:r>
            <a:endParaRPr lang="en-US" altLang="sr-Latn-RS" sz="4400" b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7350" y="260350"/>
            <a:ext cx="8070850" cy="977900"/>
          </a:xfrm>
        </p:spPr>
        <p:txBody>
          <a:bodyPr/>
          <a:lstStyle/>
          <a:p>
            <a:r>
              <a:rPr lang="en-US" altLang="sr-Latn-RS" sz="4000" smtClean="0">
                <a:solidFill>
                  <a:srgbClr val="FFFF00"/>
                </a:solidFill>
              </a:rPr>
              <a:t/>
            </a:r>
            <a:br>
              <a:rPr lang="en-US" altLang="sr-Latn-RS" sz="4000" smtClean="0">
                <a:solidFill>
                  <a:srgbClr val="FFFF00"/>
                </a:solidFill>
              </a:rPr>
            </a:br>
            <a:r>
              <a:rPr lang="sr-Cyrl-CS" altLang="sr-Latn-RS" sz="2800" b="1" smtClean="0">
                <a:solidFill>
                  <a:schemeClr val="bg1"/>
                </a:solidFill>
              </a:rPr>
              <a:t>Смернице</a:t>
            </a:r>
            <a:r>
              <a:rPr lang="sr-Latn-CS" altLang="sr-Latn-RS" sz="2800" b="1" smtClean="0">
                <a:solidFill>
                  <a:schemeClr val="bg1"/>
                </a:solidFill>
              </a:rPr>
              <a:t> </a:t>
            </a:r>
            <a:r>
              <a:rPr lang="sr-Cyrl-CS" altLang="sr-Latn-RS" sz="2800" b="1" smtClean="0">
                <a:solidFill>
                  <a:schemeClr val="bg1"/>
                </a:solidFill>
              </a:rPr>
              <a:t>за</a:t>
            </a:r>
            <a:r>
              <a:rPr lang="sr-Latn-CS" altLang="sr-Latn-RS" sz="2800" b="1" smtClean="0">
                <a:solidFill>
                  <a:schemeClr val="bg1"/>
                </a:solidFill>
              </a:rPr>
              <a:t> </a:t>
            </a:r>
            <a:r>
              <a:rPr lang="sr-Cyrl-CS" altLang="sr-Latn-RS" sz="2800" b="1" smtClean="0">
                <a:solidFill>
                  <a:schemeClr val="bg1"/>
                </a:solidFill>
              </a:rPr>
              <a:t>дијагностику</a:t>
            </a:r>
            <a:r>
              <a:rPr lang="sr-Latn-CS" altLang="sr-Latn-RS" sz="2800" b="1" smtClean="0">
                <a:solidFill>
                  <a:schemeClr val="bg1"/>
                </a:solidFill>
              </a:rPr>
              <a:t>, </a:t>
            </a:r>
            <a:r>
              <a:rPr lang="sr-Cyrl-CS" altLang="sr-Latn-RS" sz="2800" b="1" smtClean="0">
                <a:solidFill>
                  <a:schemeClr val="bg1"/>
                </a:solidFill>
              </a:rPr>
              <a:t>процену</a:t>
            </a:r>
            <a:r>
              <a:rPr lang="sr-Latn-CS" altLang="sr-Latn-RS" sz="2800" b="1" smtClean="0">
                <a:solidFill>
                  <a:schemeClr val="bg1"/>
                </a:solidFill>
              </a:rPr>
              <a:t> </a:t>
            </a:r>
            <a:r>
              <a:rPr lang="sr-Cyrl-CS" altLang="sr-Latn-RS" sz="2800" b="1" smtClean="0">
                <a:solidFill>
                  <a:schemeClr val="bg1"/>
                </a:solidFill>
              </a:rPr>
              <a:t>тежине</a:t>
            </a:r>
            <a:r>
              <a:rPr lang="sr-Latn-CS" altLang="sr-Latn-RS" sz="2800" b="1" smtClean="0">
                <a:solidFill>
                  <a:schemeClr val="bg1"/>
                </a:solidFill>
              </a:rPr>
              <a:t> </a:t>
            </a:r>
            <a:r>
              <a:rPr lang="sr-Cyrl-CS" altLang="sr-Latn-RS" sz="2800" b="1" smtClean="0">
                <a:solidFill>
                  <a:schemeClr val="bg1"/>
                </a:solidFill>
              </a:rPr>
              <a:t>и</a:t>
            </a:r>
            <a:r>
              <a:rPr lang="sr-Latn-CS" altLang="sr-Latn-RS" sz="2800" b="1" smtClean="0">
                <a:solidFill>
                  <a:schemeClr val="bg1"/>
                </a:solidFill>
              </a:rPr>
              <a:t> </a:t>
            </a:r>
            <a:r>
              <a:rPr lang="sr-Cyrl-CS" altLang="sr-Latn-RS" sz="2800" b="1" smtClean="0">
                <a:solidFill>
                  <a:schemeClr val="bg1"/>
                </a:solidFill>
              </a:rPr>
              <a:t>лечење</a:t>
            </a:r>
            <a:r>
              <a:rPr lang="sr-Latn-CS" altLang="sr-Latn-RS" sz="2800" b="1" smtClean="0">
                <a:solidFill>
                  <a:schemeClr val="bg1"/>
                </a:solidFill>
              </a:rPr>
              <a:t> </a:t>
            </a:r>
            <a:r>
              <a:rPr lang="sr-Cyrl-CS" altLang="sr-Latn-RS" sz="2800" b="1" smtClean="0">
                <a:solidFill>
                  <a:schemeClr val="bg1"/>
                </a:solidFill>
              </a:rPr>
              <a:t>ванболничких</a:t>
            </a:r>
            <a:r>
              <a:rPr lang="sr-Latn-CS" altLang="sr-Latn-RS" sz="2800" b="1" smtClean="0">
                <a:solidFill>
                  <a:schemeClr val="bg1"/>
                </a:solidFill>
              </a:rPr>
              <a:t> </a:t>
            </a:r>
            <a:r>
              <a:rPr lang="sr-Cyrl-CS" altLang="sr-Latn-RS" sz="2800" b="1" smtClean="0">
                <a:solidFill>
                  <a:schemeClr val="bg1"/>
                </a:solidFill>
              </a:rPr>
              <a:t>пнеумонија</a:t>
            </a:r>
            <a:endParaRPr lang="en-US" altLang="sr-Latn-RS" sz="2800" b="1" smtClean="0">
              <a:solidFill>
                <a:schemeClr val="bg1"/>
              </a:solidFill>
            </a:endParaRPr>
          </a:p>
        </p:txBody>
      </p:sp>
      <p:sp>
        <p:nvSpPr>
          <p:cNvPr id="71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2143125"/>
            <a:ext cx="8172450" cy="4357688"/>
          </a:xfrm>
        </p:spPr>
        <p:txBody>
          <a:bodyPr/>
          <a:lstStyle/>
          <a:p>
            <a:pPr>
              <a:spcBef>
                <a:spcPct val="35000"/>
              </a:spcBef>
              <a:buClr>
                <a:srgbClr val="A89EDA"/>
              </a:buClr>
            </a:pPr>
            <a:r>
              <a:rPr lang="en-US" altLang="sr-Latn-RS" sz="2800" smtClean="0">
                <a:solidFill>
                  <a:schemeClr val="bg1"/>
                </a:solidFill>
              </a:rPr>
              <a:t>American Thoracic Society (ATS)</a:t>
            </a:r>
          </a:p>
          <a:p>
            <a:pPr>
              <a:spcBef>
                <a:spcPct val="35000"/>
              </a:spcBef>
              <a:buClr>
                <a:srgbClr val="A89EDA"/>
              </a:buClr>
            </a:pPr>
            <a:r>
              <a:rPr lang="en-US" altLang="sr-Latn-RS" sz="2800" smtClean="0">
                <a:solidFill>
                  <a:schemeClr val="bg1"/>
                </a:solidFill>
              </a:rPr>
              <a:t>Infectias Diseases Society of America (IDSA)</a:t>
            </a:r>
          </a:p>
          <a:p>
            <a:pPr>
              <a:spcBef>
                <a:spcPct val="35000"/>
              </a:spcBef>
              <a:buClr>
                <a:srgbClr val="A89EDA"/>
              </a:buClr>
            </a:pPr>
            <a:r>
              <a:rPr lang="en-US" altLang="sr-Latn-RS" sz="2800" smtClean="0">
                <a:solidFill>
                  <a:schemeClr val="bg1"/>
                </a:solidFill>
              </a:rPr>
              <a:t>Britich Thoracic Society (BTS)</a:t>
            </a:r>
          </a:p>
          <a:p>
            <a:pPr>
              <a:spcBef>
                <a:spcPct val="35000"/>
              </a:spcBef>
              <a:buClr>
                <a:srgbClr val="A89EDA"/>
              </a:buClr>
            </a:pPr>
            <a:r>
              <a:rPr lang="en-US" altLang="sr-Latn-RS" sz="2800" smtClean="0">
                <a:solidFill>
                  <a:schemeClr val="bg1"/>
                </a:solidFill>
              </a:rPr>
              <a:t>Canadian Thoracic Society </a:t>
            </a:r>
          </a:p>
          <a:p>
            <a:endParaRPr lang="en-US" altLang="sr-Latn-RS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68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2236788"/>
            <a:ext cx="5327650" cy="4516437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CS" altLang="sr-Latn-RS" sz="2400" smtClean="0">
                <a:solidFill>
                  <a:schemeClr val="bg1"/>
                </a:solidFill>
              </a:rPr>
              <a:t>Рендгенографија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плућа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</a:p>
          <a:p>
            <a:r>
              <a:rPr lang="sr-Cyrl-CS" altLang="sr-Latn-RS" sz="2400" smtClean="0">
                <a:solidFill>
                  <a:schemeClr val="bg1"/>
                </a:solidFill>
              </a:rPr>
              <a:t>Радиографске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промене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не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омогућавају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поуздано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предвиђање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етиолошког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узрочника</a:t>
            </a:r>
            <a:endParaRPr lang="en-US" altLang="sr-Latn-RS" sz="2400" smtClean="0">
              <a:solidFill>
                <a:schemeClr val="bg1"/>
              </a:solidFill>
            </a:endParaRPr>
          </a:p>
          <a:p>
            <a:r>
              <a:rPr lang="sr-Cyrl-CS" altLang="sr-Latn-RS" sz="2400" smtClean="0">
                <a:solidFill>
                  <a:schemeClr val="bg1"/>
                </a:solidFill>
              </a:rPr>
              <a:t>Присуство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мултилобуларних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инфилтрата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захтева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хоспитализацију</a:t>
            </a:r>
            <a:endParaRPr lang="sr-Latn-CS" altLang="sr-Latn-RS" sz="2400" smtClean="0">
              <a:solidFill>
                <a:schemeClr val="bg1"/>
              </a:solidFill>
            </a:endParaRPr>
          </a:p>
          <a:p>
            <a:pPr>
              <a:buFontTx/>
              <a:buNone/>
            </a:pPr>
            <a:endParaRPr lang="sr-Latn-CS" altLang="sr-Latn-RS" smtClean="0">
              <a:solidFill>
                <a:schemeClr val="bg1"/>
              </a:solidFill>
            </a:endParaRPr>
          </a:p>
          <a:p>
            <a:endParaRPr lang="en-US" altLang="sr-Latn-RS" smtClean="0">
              <a:solidFill>
                <a:schemeClr val="bg1"/>
              </a:solidFill>
            </a:endParaRPr>
          </a:p>
        </p:txBody>
      </p:sp>
      <p:pic>
        <p:nvPicPr>
          <p:cNvPr id="711683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24525" y="2357438"/>
            <a:ext cx="3419475" cy="3602037"/>
          </a:xfrm>
          <a:noFill/>
        </p:spPr>
      </p:pic>
      <p:sp>
        <p:nvSpPr>
          <p:cNvPr id="711684" name="Rectangle 4"/>
          <p:cNvSpPr>
            <a:spLocks noChangeArrowheads="1"/>
          </p:cNvSpPr>
          <p:nvPr/>
        </p:nvSpPr>
        <p:spPr bwMode="auto">
          <a:xfrm>
            <a:off x="179388" y="1284288"/>
            <a:ext cx="6772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r-Cyrl-CS" altLang="sr-Latn-RS" sz="2400" b="0">
                <a:solidFill>
                  <a:srgbClr val="FFFFFF"/>
                </a:solidFill>
                <a:latin typeface="Arial" panose="020B0604020202020204" pitchFamily="34" charset="0"/>
              </a:rPr>
              <a:t>Иницијално</a:t>
            </a:r>
            <a:r>
              <a:rPr lang="en-US" altLang="sr-Latn-RS" sz="2400" b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400" b="0">
                <a:solidFill>
                  <a:srgbClr val="FFFFFF"/>
                </a:solidFill>
                <a:latin typeface="Arial" panose="020B0604020202020204" pitchFamily="34" charset="0"/>
              </a:rPr>
              <a:t>обимно</a:t>
            </a:r>
            <a:r>
              <a:rPr lang="sr-Latn-CS" altLang="sr-Latn-RS" sz="2400" b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400" b="0">
                <a:solidFill>
                  <a:srgbClr val="FFFFFF"/>
                </a:solidFill>
                <a:latin typeface="Arial" panose="020B0604020202020204" pitchFamily="34" charset="0"/>
              </a:rPr>
              <a:t>испитивање</a:t>
            </a:r>
            <a:r>
              <a:rPr lang="en-US" altLang="sr-Latn-RS" sz="2400" b="0">
                <a:solidFill>
                  <a:srgbClr val="FFFFFF"/>
                </a:solidFill>
                <a:latin typeface="Arial" panose="020B0604020202020204" pitchFamily="34" charset="0"/>
              </a:rPr>
              <a:t> - </a:t>
            </a:r>
            <a:r>
              <a:rPr lang="sr-Cyrl-CS" altLang="sr-Latn-RS" sz="2400" b="0">
                <a:solidFill>
                  <a:srgbClr val="FFFFFF"/>
                </a:solidFill>
                <a:latin typeface="Arial" panose="020B0604020202020204" pitchFamily="34" charset="0"/>
              </a:rPr>
              <a:t>непотребно</a:t>
            </a:r>
            <a:endParaRPr lang="en-US" altLang="sr-Latn-RS" sz="2400" b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311150" y="179388"/>
            <a:ext cx="88328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r>
              <a:rPr lang="sr-Cyrl-CS" altLang="sr-Latn-RS" sz="2800" dirty="0" smtClean="0">
                <a:solidFill>
                  <a:schemeClr val="bg1"/>
                </a:solidFill>
                <a:latin typeface="+mn-lt"/>
              </a:rPr>
              <a:t>ДИЈАГНОСТИКА</a:t>
            </a:r>
            <a:r>
              <a:rPr lang="en-US" altLang="sr-Latn-RS" sz="28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800" dirty="0" smtClean="0">
                <a:solidFill>
                  <a:schemeClr val="bg1"/>
                </a:solidFill>
                <a:latin typeface="+mn-lt"/>
              </a:rPr>
              <a:t>ВАНБОЛНИЧКИХ</a:t>
            </a:r>
            <a:r>
              <a:rPr lang="en-US" altLang="sr-Latn-RS" sz="28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800" dirty="0" smtClean="0">
                <a:solidFill>
                  <a:schemeClr val="bg1"/>
                </a:solidFill>
                <a:latin typeface="+mn-lt"/>
              </a:rPr>
              <a:t>ПНЕУМОНИЈА</a:t>
            </a:r>
            <a:r>
              <a:rPr lang="sr-Latn-CS" altLang="sr-Latn-RS" sz="28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altLang="sr-Latn-RS" sz="2800" dirty="0" smtClean="0">
                <a:solidFill>
                  <a:schemeClr val="bg1"/>
                </a:solidFill>
                <a:latin typeface="+mn-lt"/>
              </a:rPr>
              <a:t>(</a:t>
            </a:r>
            <a:r>
              <a:rPr lang="sr-Cyrl-CS" altLang="sr-Latn-RS" sz="2800" dirty="0" smtClean="0">
                <a:solidFill>
                  <a:schemeClr val="bg1"/>
                </a:solidFill>
                <a:latin typeface="+mn-lt"/>
              </a:rPr>
              <a:t>АТС</a:t>
            </a:r>
            <a:r>
              <a:rPr lang="en-US" altLang="sr-Latn-RS" sz="28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800" dirty="0" smtClean="0">
                <a:solidFill>
                  <a:schemeClr val="bg1"/>
                </a:solidFill>
                <a:latin typeface="+mn-lt"/>
              </a:rPr>
              <a:t>СМЕРНИЦЕ</a:t>
            </a:r>
            <a:r>
              <a:rPr lang="en-US" altLang="sr-Latn-RS" sz="2800" dirty="0" smtClean="0">
                <a:solidFill>
                  <a:schemeClr val="bg1"/>
                </a:solidFill>
                <a:latin typeface="+mn-lt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7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3838" y="1492250"/>
            <a:ext cx="8632825" cy="4303713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225425" indent="-225425">
              <a:lnSpc>
                <a:spcPct val="120000"/>
              </a:lnSpc>
              <a:spcBef>
                <a:spcPct val="80000"/>
              </a:spcBef>
              <a:buClr>
                <a:srgbClr val="A89EDA"/>
              </a:buClr>
            </a:pPr>
            <a:r>
              <a:rPr lang="sr-Cyrl-CS" altLang="sr-Latn-RS" sz="2400" smtClean="0">
                <a:solidFill>
                  <a:schemeClr val="bg1"/>
                </a:solidFill>
              </a:rPr>
              <a:t>Микробиолошки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узрочници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се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открију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у</a:t>
            </a:r>
            <a:r>
              <a:rPr lang="en-US" altLang="sr-Latn-RS" sz="2400" smtClean="0">
                <a:solidFill>
                  <a:schemeClr val="bg1"/>
                </a:solidFill>
              </a:rPr>
              <a:t> 25</a:t>
            </a:r>
            <a:r>
              <a:rPr lang="sl-SI" altLang="sr-Latn-RS" sz="2400" smtClean="0">
                <a:solidFill>
                  <a:schemeClr val="bg1"/>
                </a:solidFill>
              </a:rPr>
              <a:t> – </a:t>
            </a:r>
            <a:r>
              <a:rPr lang="en-US" altLang="sr-Latn-RS" sz="2400" smtClean="0">
                <a:solidFill>
                  <a:schemeClr val="bg1"/>
                </a:solidFill>
              </a:rPr>
              <a:t>40% </a:t>
            </a:r>
            <a:r>
              <a:rPr lang="sr-Cyrl-CS" altLang="sr-Latn-RS" sz="2400" smtClean="0">
                <a:solidFill>
                  <a:schemeClr val="bg1"/>
                </a:solidFill>
              </a:rPr>
              <a:t>болесника</a:t>
            </a:r>
            <a:r>
              <a:rPr lang="en-US" altLang="sr-Latn-RS" sz="2400" smtClean="0">
                <a:solidFill>
                  <a:schemeClr val="bg1"/>
                </a:solidFill>
              </a:rPr>
              <a:t>.</a:t>
            </a:r>
          </a:p>
          <a:p>
            <a:pPr marL="225425" indent="-225425">
              <a:lnSpc>
                <a:spcPct val="120000"/>
              </a:lnSpc>
              <a:spcBef>
                <a:spcPct val="80000"/>
              </a:spcBef>
              <a:buClr>
                <a:srgbClr val="A89EDA"/>
              </a:buClr>
            </a:pPr>
            <a:r>
              <a:rPr lang="sr-Cyrl-CS" altLang="sr-Latn-RS" sz="2400" smtClean="0">
                <a:solidFill>
                  <a:schemeClr val="bg1"/>
                </a:solidFill>
              </a:rPr>
              <a:t>Бактериолошки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преглед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спутума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l-SI" altLang="sr-Latn-RS" sz="2400" smtClean="0">
                <a:solidFill>
                  <a:schemeClr val="bg1"/>
                </a:solidFill>
              </a:rPr>
              <a:t>–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ако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нема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одговора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на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емпиријску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антимикробну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терапију</a:t>
            </a:r>
            <a:endParaRPr lang="en-US" altLang="sr-Latn-RS" sz="2400" smtClean="0">
              <a:solidFill>
                <a:schemeClr val="bg1"/>
              </a:solidFill>
            </a:endParaRPr>
          </a:p>
          <a:p>
            <a:pPr marL="225425" indent="-225425">
              <a:lnSpc>
                <a:spcPct val="120000"/>
              </a:lnSpc>
              <a:spcBef>
                <a:spcPct val="80000"/>
              </a:spcBef>
              <a:buClr>
                <a:srgbClr val="A89EDA"/>
              </a:buClr>
            </a:pPr>
            <a:r>
              <a:rPr lang="sr-Cyrl-CS" altLang="sr-Latn-RS" sz="2400" smtClean="0">
                <a:solidFill>
                  <a:schemeClr val="bg1"/>
                </a:solidFill>
              </a:rPr>
              <a:t>Серолошка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испитивања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l-SI" altLang="sr-Latn-RS" sz="2400" smtClean="0">
                <a:solidFill>
                  <a:schemeClr val="bg1"/>
                </a:solidFill>
              </a:rPr>
              <a:t>–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у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току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епидемија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и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код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клиничког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или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епидемиолошког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разлога</a:t>
            </a:r>
            <a:endParaRPr lang="en-US" altLang="sr-Latn-RS" sz="2400" smtClean="0">
              <a:solidFill>
                <a:schemeClr val="bg1"/>
              </a:solidFill>
            </a:endParaRPr>
          </a:p>
          <a:p>
            <a:pPr marL="225425" indent="-225425">
              <a:lnSpc>
                <a:spcPct val="120000"/>
              </a:lnSpc>
              <a:spcBef>
                <a:spcPct val="80000"/>
              </a:spcBef>
              <a:buClr>
                <a:srgbClr val="A89EDA"/>
              </a:buClr>
            </a:pPr>
            <a:r>
              <a:rPr lang="sr-Cyrl-CS" altLang="sr-Latn-RS" sz="2400" smtClean="0">
                <a:solidFill>
                  <a:schemeClr val="bg1"/>
                </a:solidFill>
              </a:rPr>
              <a:t>У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амбулантном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лечењу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није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рутинско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микробиолошко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испитивање</a:t>
            </a:r>
            <a:endParaRPr lang="en-US" altLang="sr-Latn-RS" sz="2400" smtClean="0">
              <a:solidFill>
                <a:schemeClr val="bg1"/>
              </a:solidFill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649288" y="307975"/>
            <a:ext cx="793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sr-Cyrl-CS" altLang="sr-Latn-RS" sz="3200" dirty="0" smtClean="0">
                <a:solidFill>
                  <a:schemeClr val="bg1"/>
                </a:solidFill>
                <a:latin typeface="+mn-lt"/>
              </a:rPr>
              <a:t>Микробиолошка</a:t>
            </a:r>
            <a:r>
              <a:rPr lang="en-US" altLang="sr-Latn-RS" sz="32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3200" dirty="0" smtClean="0">
                <a:solidFill>
                  <a:schemeClr val="bg1"/>
                </a:solidFill>
                <a:latin typeface="+mn-lt"/>
              </a:rPr>
              <a:t>испитивања</a:t>
            </a:r>
            <a:r>
              <a:rPr lang="en-US" altLang="sr-Latn-RS" sz="3200" dirty="0" smtClean="0">
                <a:solidFill>
                  <a:schemeClr val="bg1"/>
                </a:solidFill>
                <a:latin typeface="+mn-lt"/>
              </a:rPr>
              <a:t> </a:t>
            </a:r>
          </a:p>
        </p:txBody>
      </p:sp>
      <p:grpSp>
        <p:nvGrpSpPr>
          <p:cNvPr id="712708" name="Group 4"/>
          <p:cNvGrpSpPr>
            <a:grpSpLocks/>
          </p:cNvGrpSpPr>
          <p:nvPr/>
        </p:nvGrpSpPr>
        <p:grpSpPr bwMode="auto">
          <a:xfrm>
            <a:off x="228600" y="176213"/>
            <a:ext cx="8610600" cy="1123950"/>
            <a:chOff x="144" y="1301"/>
            <a:chExt cx="5424" cy="708"/>
          </a:xfrm>
        </p:grpSpPr>
        <p:sp>
          <p:nvSpPr>
            <p:cNvPr id="712715" name="Rectangle 5"/>
            <p:cNvSpPr>
              <a:spLocks noChangeArrowheads="1"/>
            </p:cNvSpPr>
            <p:nvPr/>
          </p:nvSpPr>
          <p:spPr bwMode="gray">
            <a:xfrm>
              <a:off x="144" y="1760"/>
              <a:ext cx="5424" cy="48"/>
            </a:xfrm>
            <a:prstGeom prst="rect">
              <a:avLst/>
            </a:prstGeom>
            <a:gradFill rotWithShape="0">
              <a:gsLst>
                <a:gs pos="0">
                  <a:srgbClr val="A89EDA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sr-Latn-RS" sz="2400"/>
            </a:p>
          </p:txBody>
        </p:sp>
        <p:sp>
          <p:nvSpPr>
            <p:cNvPr id="712716" name="Rectangle 6"/>
            <p:cNvSpPr>
              <a:spLocks noChangeArrowheads="1"/>
            </p:cNvSpPr>
            <p:nvPr/>
          </p:nvSpPr>
          <p:spPr bwMode="gray">
            <a:xfrm>
              <a:off x="367" y="1301"/>
              <a:ext cx="44" cy="708"/>
            </a:xfrm>
            <a:prstGeom prst="rect">
              <a:avLst/>
            </a:prstGeom>
            <a:solidFill>
              <a:srgbClr val="A89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sr-Latn-RS" sz="2400"/>
            </a:p>
          </p:txBody>
        </p:sp>
      </p:grpSp>
      <p:grpSp>
        <p:nvGrpSpPr>
          <p:cNvPr id="712709" name="Group 7"/>
          <p:cNvGrpSpPr>
            <a:grpSpLocks/>
          </p:cNvGrpSpPr>
          <p:nvPr/>
        </p:nvGrpSpPr>
        <p:grpSpPr bwMode="auto">
          <a:xfrm>
            <a:off x="8582025" y="6438900"/>
            <a:ext cx="493713" cy="349250"/>
            <a:chOff x="5406" y="4056"/>
            <a:chExt cx="311" cy="220"/>
          </a:xfrm>
        </p:grpSpPr>
        <p:sp>
          <p:nvSpPr>
            <p:cNvPr id="712710" name="Rectangle 8"/>
            <p:cNvSpPr>
              <a:spLocks noChangeArrowheads="1"/>
            </p:cNvSpPr>
            <p:nvPr/>
          </p:nvSpPr>
          <p:spPr bwMode="ltGray">
            <a:xfrm>
              <a:off x="5484" y="4056"/>
              <a:ext cx="116" cy="116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1" lang="en-US" altLang="sr-Latn-RS" sz="2400" b="0">
                <a:latin typeface="Tahoma" panose="020B0604030504040204" pitchFamily="34" charset="0"/>
              </a:endParaRPr>
            </a:p>
          </p:txBody>
        </p:sp>
        <p:sp>
          <p:nvSpPr>
            <p:cNvPr id="712711" name="Rectangle 9"/>
            <p:cNvSpPr>
              <a:spLocks noChangeArrowheads="1"/>
            </p:cNvSpPr>
            <p:nvPr/>
          </p:nvSpPr>
          <p:spPr bwMode="ltGray">
            <a:xfrm>
              <a:off x="5585" y="4056"/>
              <a:ext cx="87" cy="116"/>
            </a:xfrm>
            <a:prstGeom prst="rect">
              <a:avLst/>
            </a:prstGeom>
            <a:gradFill rotWithShape="0">
              <a:gsLst>
                <a:gs pos="0">
                  <a:srgbClr val="990033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1" lang="en-US" altLang="sr-Latn-RS" sz="2400" b="0">
                <a:latin typeface="Tahoma" panose="020B0604030504040204" pitchFamily="34" charset="0"/>
              </a:endParaRPr>
            </a:p>
          </p:txBody>
        </p:sp>
        <p:sp>
          <p:nvSpPr>
            <p:cNvPr id="712712" name="Rectangle 10"/>
            <p:cNvSpPr>
              <a:spLocks noChangeArrowheads="1"/>
            </p:cNvSpPr>
            <p:nvPr/>
          </p:nvSpPr>
          <p:spPr bwMode="ltGray">
            <a:xfrm>
              <a:off x="5522" y="4160"/>
              <a:ext cx="128" cy="1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1" lang="en-US" altLang="sr-Latn-RS" sz="2400" b="0">
                <a:latin typeface="Tahoma" panose="020B0604030504040204" pitchFamily="34" charset="0"/>
              </a:endParaRPr>
            </a:p>
          </p:txBody>
        </p:sp>
        <p:sp>
          <p:nvSpPr>
            <p:cNvPr id="712713" name="Rectangle 11"/>
            <p:cNvSpPr>
              <a:spLocks noChangeArrowheads="1"/>
            </p:cNvSpPr>
            <p:nvPr/>
          </p:nvSpPr>
          <p:spPr bwMode="ltGray">
            <a:xfrm>
              <a:off x="5628" y="4160"/>
              <a:ext cx="89" cy="11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BC5E9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1" lang="en-US" altLang="sr-Latn-RS" sz="2400" b="0">
                <a:latin typeface="Tahoma" panose="020B0604030504040204" pitchFamily="34" charset="0"/>
              </a:endParaRPr>
            </a:p>
          </p:txBody>
        </p:sp>
        <p:sp>
          <p:nvSpPr>
            <p:cNvPr id="712714" name="Rectangle 12"/>
            <p:cNvSpPr>
              <a:spLocks noChangeArrowheads="1"/>
            </p:cNvSpPr>
            <p:nvPr/>
          </p:nvSpPr>
          <p:spPr bwMode="ltGray">
            <a:xfrm>
              <a:off x="5406" y="4116"/>
              <a:ext cx="165" cy="113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9900CC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1" lang="en-US" altLang="sr-Latn-RS" sz="2400" b="0">
                <a:latin typeface="Tahoma" panose="020B060403050404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1143000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sr-Cyrl-CS" altLang="sr-Latn-RS" sz="3200" b="1" smtClean="0">
                <a:solidFill>
                  <a:schemeClr val="bg1"/>
                </a:solidFill>
              </a:rPr>
              <a:t>Дефиниција</a:t>
            </a:r>
            <a:r>
              <a:rPr lang="hr-HR" altLang="sr-Latn-RS" sz="3200" b="1" smtClean="0">
                <a:solidFill>
                  <a:schemeClr val="bg1"/>
                </a:solidFill>
              </a:rPr>
              <a:t> </a:t>
            </a:r>
            <a:r>
              <a:rPr lang="sr-Cyrl-CS" altLang="sr-Latn-RS" sz="3200" b="1" smtClean="0">
                <a:solidFill>
                  <a:schemeClr val="bg1"/>
                </a:solidFill>
              </a:rPr>
              <a:t>пнеумонија</a:t>
            </a:r>
            <a:endParaRPr lang="en-GB" altLang="sr-Latn-RS" sz="3200" b="1" smtClean="0">
              <a:solidFill>
                <a:schemeClr val="bg1"/>
              </a:solidFill>
            </a:endParaRPr>
          </a:p>
        </p:txBody>
      </p:sp>
      <p:sp>
        <p:nvSpPr>
          <p:cNvPr id="694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-85725" y="1749425"/>
            <a:ext cx="4873625" cy="4559300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buFontTx/>
              <a:buNone/>
            </a:pPr>
            <a:r>
              <a:rPr lang="en-US" altLang="sr-Latn-RS" smtClean="0">
                <a:solidFill>
                  <a:schemeClr val="bg1"/>
                </a:solidFill>
                <a:latin typeface="Arial" panose="020B0604020202020204" pitchFamily="34" charset="0"/>
              </a:rPr>
              <a:t>   </a:t>
            </a:r>
            <a:r>
              <a:rPr lang="sr-Cyrl-CS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Пнеумоније представљају</a:t>
            </a:r>
            <a:r>
              <a:rPr lang="en-US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sr-Cyrl-CS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запаљење</a:t>
            </a:r>
            <a:r>
              <a:rPr lang="en-US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плућног</a:t>
            </a:r>
            <a:r>
              <a:rPr lang="sr-Latn-CS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ткива</a:t>
            </a:r>
            <a:r>
              <a:rPr lang="sr-Latn-CS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hr-HR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дистално</a:t>
            </a:r>
            <a:r>
              <a:rPr lang="hr-HR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од</a:t>
            </a:r>
            <a:r>
              <a:rPr lang="hr-HR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терминалних</a:t>
            </a:r>
            <a:r>
              <a:rPr lang="hr-HR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бронхиола</a:t>
            </a:r>
            <a:r>
              <a:rPr lang="hr-HR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, </a:t>
            </a:r>
            <a:r>
              <a:rPr lang="sr-Cyrl-CS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које</a:t>
            </a:r>
            <a:r>
              <a:rPr lang="hr-HR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захвата</a:t>
            </a:r>
            <a:r>
              <a:rPr lang="hr-HR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алвеолне</a:t>
            </a:r>
            <a:r>
              <a:rPr lang="hr-HR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дуктусе</a:t>
            </a:r>
            <a:r>
              <a:rPr lang="hr-HR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, </a:t>
            </a:r>
            <a:r>
              <a:rPr lang="sr-Cyrl-CS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сакулусе</a:t>
            </a:r>
            <a:r>
              <a:rPr lang="hr-HR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, </a:t>
            </a:r>
            <a:r>
              <a:rPr lang="sr-Cyrl-CS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алвеоле</a:t>
            </a:r>
            <a:r>
              <a:rPr lang="hr-HR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и</a:t>
            </a:r>
            <a:r>
              <a:rPr lang="hr-HR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sr-Cyrl-CS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или</a:t>
            </a:r>
            <a:r>
              <a:rPr lang="hr-HR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плућни</a:t>
            </a:r>
            <a:r>
              <a:rPr lang="hr-HR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  <a:cs typeface="Arial" panose="020B0604020202020204" pitchFamily="34" charset="0"/>
              </a:rPr>
              <a:t>интерстицијум</a:t>
            </a:r>
            <a:endParaRPr lang="en-US" altLang="sr-Latn-RS" sz="2400" smtClean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>
              <a:buFontTx/>
              <a:buNone/>
            </a:pPr>
            <a:endParaRPr lang="en-GB" altLang="sr-Latn-RS" sz="2400" smtClean="0">
              <a:solidFill>
                <a:schemeClr val="bg1"/>
              </a:solidFill>
            </a:endParaRPr>
          </a:p>
        </p:txBody>
      </p:sp>
      <p:pic>
        <p:nvPicPr>
          <p:cNvPr id="694276" name="Picture 4" descr="pneumonija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29188" y="2143125"/>
            <a:ext cx="4032250" cy="37290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73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376238" y="1579563"/>
            <a:ext cx="5791200" cy="4516437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75000"/>
              </a:lnSpc>
              <a:buFontTx/>
              <a:buNone/>
            </a:pPr>
            <a:r>
              <a:rPr lang="sr-Cyrl-CS" altLang="sr-Latn-RS" sz="2400" b="1" smtClean="0">
                <a:solidFill>
                  <a:srgbClr val="FFFF00"/>
                </a:solidFill>
              </a:rPr>
              <a:t>Микробиолошка</a:t>
            </a:r>
            <a:r>
              <a:rPr lang="sr-Latn-CS" altLang="sr-Latn-RS" sz="2400" b="1" smtClean="0">
                <a:solidFill>
                  <a:srgbClr val="FFFF00"/>
                </a:solidFill>
              </a:rPr>
              <a:t> </a:t>
            </a:r>
            <a:r>
              <a:rPr lang="sr-Cyrl-CS" altLang="sr-Latn-RS" sz="2400" b="1" smtClean="0">
                <a:solidFill>
                  <a:srgbClr val="FFFF00"/>
                </a:solidFill>
              </a:rPr>
              <a:t>истраживања</a:t>
            </a:r>
            <a:endParaRPr lang="sr-Latn-CS" altLang="sr-Latn-RS" sz="2400" b="1" smtClean="0">
              <a:solidFill>
                <a:srgbClr val="FFFF00"/>
              </a:solidFill>
            </a:endParaRPr>
          </a:p>
          <a:p>
            <a:pPr>
              <a:lnSpc>
                <a:spcPct val="75000"/>
              </a:lnSpc>
              <a:buFontTx/>
              <a:buNone/>
            </a:pPr>
            <a:endParaRPr lang="sr-Latn-CS" altLang="sr-Latn-RS" sz="2400" smtClean="0">
              <a:solidFill>
                <a:srgbClr val="FF0066"/>
              </a:solidFill>
            </a:endParaRPr>
          </a:p>
          <a:p>
            <a:pPr>
              <a:lnSpc>
                <a:spcPct val="75000"/>
              </a:lnSpc>
            </a:pPr>
            <a:r>
              <a:rPr lang="sr-Cyrl-CS" altLang="sr-Latn-RS" sz="2400" smtClean="0">
                <a:solidFill>
                  <a:srgbClr val="FFFFFF"/>
                </a:solidFill>
              </a:rPr>
              <a:t>Бојење</a:t>
            </a:r>
            <a:r>
              <a:rPr lang="sr-Latn-CS" altLang="sr-Latn-RS" sz="2400" smtClean="0">
                <a:solidFill>
                  <a:srgbClr val="FFFFFF"/>
                </a:solidFill>
              </a:rPr>
              <a:t> </a:t>
            </a:r>
            <a:r>
              <a:rPr lang="sr-Cyrl-CS" altLang="sr-Latn-RS" sz="2400" smtClean="0">
                <a:solidFill>
                  <a:srgbClr val="FFFFFF"/>
                </a:solidFill>
              </a:rPr>
              <a:t>спутума</a:t>
            </a:r>
            <a:r>
              <a:rPr lang="sr-Latn-CS" altLang="sr-Latn-RS" sz="2400" smtClean="0">
                <a:solidFill>
                  <a:srgbClr val="FFFFFF"/>
                </a:solidFill>
              </a:rPr>
              <a:t> </a:t>
            </a:r>
            <a:r>
              <a:rPr lang="sr-Cyrl-CS" altLang="sr-Latn-RS" sz="2400" smtClean="0">
                <a:solidFill>
                  <a:srgbClr val="FFFFFF"/>
                </a:solidFill>
              </a:rPr>
              <a:t>по</a:t>
            </a:r>
            <a:r>
              <a:rPr lang="sr-Latn-CS" altLang="sr-Latn-RS" sz="2400" smtClean="0">
                <a:solidFill>
                  <a:srgbClr val="FFFFFF"/>
                </a:solidFill>
              </a:rPr>
              <a:t> </a:t>
            </a:r>
            <a:r>
              <a:rPr lang="sr-Cyrl-CS" altLang="sr-Latn-RS" sz="2400" smtClean="0">
                <a:solidFill>
                  <a:srgbClr val="FFFFFF"/>
                </a:solidFill>
              </a:rPr>
              <a:t>Граму</a:t>
            </a:r>
            <a:r>
              <a:rPr lang="en-US" altLang="sr-Latn-RS" sz="2400" smtClean="0">
                <a:solidFill>
                  <a:srgbClr val="FFFFFF"/>
                </a:solidFill>
              </a:rPr>
              <a:t> </a:t>
            </a:r>
            <a:r>
              <a:rPr lang="sr-Cyrl-CS" altLang="sr-Latn-RS" sz="2400" smtClean="0">
                <a:solidFill>
                  <a:srgbClr val="FFFFFF"/>
                </a:solidFill>
              </a:rPr>
              <a:t>и</a:t>
            </a:r>
            <a:r>
              <a:rPr lang="sr-Latn-CS" altLang="sr-Latn-RS" sz="2400" smtClean="0">
                <a:solidFill>
                  <a:srgbClr val="FFFFFF"/>
                </a:solidFill>
              </a:rPr>
              <a:t> </a:t>
            </a:r>
            <a:r>
              <a:rPr lang="sr-Cyrl-CS" altLang="sr-Latn-RS" sz="2400" smtClean="0">
                <a:solidFill>
                  <a:srgbClr val="FFFFFF"/>
                </a:solidFill>
              </a:rPr>
              <a:t>култура</a:t>
            </a:r>
            <a:endParaRPr lang="en-US" altLang="sr-Latn-RS" sz="2400" smtClean="0">
              <a:solidFill>
                <a:srgbClr val="FFFFFF"/>
              </a:solidFill>
            </a:endParaRPr>
          </a:p>
          <a:p>
            <a:pPr>
              <a:lnSpc>
                <a:spcPct val="75000"/>
              </a:lnSpc>
            </a:pPr>
            <a:r>
              <a:rPr lang="sr-Cyrl-CS" altLang="sr-Latn-RS" sz="2400" smtClean="0">
                <a:solidFill>
                  <a:srgbClr val="FFFFFF"/>
                </a:solidFill>
              </a:rPr>
              <a:t>Хемокултура</a:t>
            </a:r>
            <a:r>
              <a:rPr lang="en-US" altLang="sr-Latn-RS" sz="2400" smtClean="0">
                <a:solidFill>
                  <a:srgbClr val="FFFFFF"/>
                </a:solidFill>
              </a:rPr>
              <a:t> 2 </a:t>
            </a:r>
            <a:r>
              <a:rPr lang="sr-Cyrl-CS" altLang="sr-Latn-RS" sz="2400" smtClean="0">
                <a:solidFill>
                  <a:srgbClr val="FFFFFF"/>
                </a:solidFill>
              </a:rPr>
              <a:t>пута</a:t>
            </a:r>
            <a:r>
              <a:rPr lang="en-US" altLang="sr-Latn-RS" sz="2400" smtClean="0">
                <a:solidFill>
                  <a:srgbClr val="FFFFFF"/>
                </a:solidFill>
              </a:rPr>
              <a:t> (</a:t>
            </a:r>
            <a:r>
              <a:rPr lang="sr-Cyrl-CS" altLang="sr-Latn-RS" sz="2400" smtClean="0">
                <a:solidFill>
                  <a:srgbClr val="FFFFFF"/>
                </a:solidFill>
              </a:rPr>
              <a:t>само</a:t>
            </a:r>
            <a:r>
              <a:rPr lang="en-US" altLang="sr-Latn-RS" sz="2400" smtClean="0">
                <a:solidFill>
                  <a:srgbClr val="FFFFFF"/>
                </a:solidFill>
              </a:rPr>
              <a:t> </a:t>
            </a:r>
            <a:r>
              <a:rPr lang="sr-Cyrl-CS" altLang="sr-Latn-RS" sz="2400" smtClean="0">
                <a:solidFill>
                  <a:srgbClr val="FFFFFF"/>
                </a:solidFill>
              </a:rPr>
              <a:t>код</a:t>
            </a:r>
            <a:r>
              <a:rPr lang="en-US" altLang="sr-Latn-RS" sz="2400" smtClean="0">
                <a:solidFill>
                  <a:srgbClr val="FFFFFF"/>
                </a:solidFill>
              </a:rPr>
              <a:t> </a:t>
            </a:r>
            <a:r>
              <a:rPr lang="sr-Cyrl-CS" altLang="sr-Latn-RS" sz="2400" smtClean="0">
                <a:solidFill>
                  <a:srgbClr val="FFFFFF"/>
                </a:solidFill>
              </a:rPr>
              <a:t>тешких</a:t>
            </a:r>
            <a:r>
              <a:rPr lang="en-US" altLang="sr-Latn-RS" sz="2400" smtClean="0">
                <a:solidFill>
                  <a:srgbClr val="FFFFFF"/>
                </a:solidFill>
              </a:rPr>
              <a:t> </a:t>
            </a:r>
            <a:r>
              <a:rPr lang="sr-Cyrl-CS" altLang="sr-Latn-RS" sz="2400" smtClean="0">
                <a:solidFill>
                  <a:srgbClr val="FFFFFF"/>
                </a:solidFill>
              </a:rPr>
              <a:t>болесника</a:t>
            </a:r>
            <a:r>
              <a:rPr lang="en-US" altLang="sr-Latn-RS" sz="2400" smtClean="0">
                <a:solidFill>
                  <a:srgbClr val="FFFFFF"/>
                </a:solidFill>
              </a:rPr>
              <a:t>)</a:t>
            </a:r>
          </a:p>
          <a:p>
            <a:pPr>
              <a:lnSpc>
                <a:spcPct val="75000"/>
              </a:lnSpc>
            </a:pPr>
            <a:r>
              <a:rPr lang="sr-Cyrl-CS" altLang="sr-Latn-RS" sz="2400" smtClean="0">
                <a:solidFill>
                  <a:srgbClr val="FFFFFF"/>
                </a:solidFill>
              </a:rPr>
              <a:t>Торакоцентеза</a:t>
            </a:r>
            <a:r>
              <a:rPr lang="en-US" altLang="sr-Latn-RS" sz="2400" smtClean="0">
                <a:solidFill>
                  <a:srgbClr val="FFFFFF"/>
                </a:solidFill>
              </a:rPr>
              <a:t> (</a:t>
            </a:r>
            <a:r>
              <a:rPr lang="sr-Cyrl-CS" altLang="sr-Latn-RS" sz="2400" smtClean="0">
                <a:solidFill>
                  <a:srgbClr val="FFFFFF"/>
                </a:solidFill>
              </a:rPr>
              <a:t>код</a:t>
            </a:r>
            <a:r>
              <a:rPr lang="en-US" altLang="sr-Latn-RS" sz="2400" smtClean="0">
                <a:solidFill>
                  <a:srgbClr val="FFFFFF"/>
                </a:solidFill>
              </a:rPr>
              <a:t> </a:t>
            </a:r>
            <a:r>
              <a:rPr lang="sr-Cyrl-CS" altLang="sr-Latn-RS" sz="2400" smtClean="0">
                <a:solidFill>
                  <a:srgbClr val="FFFFFF"/>
                </a:solidFill>
              </a:rPr>
              <a:t>значајног</a:t>
            </a:r>
            <a:r>
              <a:rPr lang="en-US" altLang="sr-Latn-RS" sz="2400" smtClean="0">
                <a:solidFill>
                  <a:srgbClr val="FFFFFF"/>
                </a:solidFill>
              </a:rPr>
              <a:t> </a:t>
            </a:r>
            <a:r>
              <a:rPr lang="sr-Cyrl-CS" altLang="sr-Latn-RS" sz="2400" smtClean="0">
                <a:solidFill>
                  <a:srgbClr val="FFFFFF"/>
                </a:solidFill>
              </a:rPr>
              <a:t>плеуралног</a:t>
            </a:r>
            <a:r>
              <a:rPr lang="en-US" altLang="sr-Latn-RS" sz="2400" smtClean="0">
                <a:solidFill>
                  <a:srgbClr val="FFFFFF"/>
                </a:solidFill>
              </a:rPr>
              <a:t> </a:t>
            </a:r>
            <a:r>
              <a:rPr lang="sr-Cyrl-CS" altLang="sr-Latn-RS" sz="2400" smtClean="0">
                <a:solidFill>
                  <a:srgbClr val="FFFFFF"/>
                </a:solidFill>
              </a:rPr>
              <a:t>излива</a:t>
            </a:r>
            <a:r>
              <a:rPr lang="en-US" altLang="sr-Latn-RS" sz="2400" smtClean="0">
                <a:solidFill>
                  <a:srgbClr val="FFFFFF"/>
                </a:solidFill>
              </a:rPr>
              <a:t>)</a:t>
            </a:r>
          </a:p>
          <a:p>
            <a:pPr>
              <a:lnSpc>
                <a:spcPct val="75000"/>
              </a:lnSpc>
            </a:pPr>
            <a:r>
              <a:rPr lang="sr-Cyrl-CS" altLang="sr-Latn-RS" sz="2400" smtClean="0">
                <a:solidFill>
                  <a:srgbClr val="FFFFFF"/>
                </a:solidFill>
              </a:rPr>
              <a:t>Серолошки</a:t>
            </a:r>
            <a:r>
              <a:rPr lang="en-US" altLang="sr-Latn-RS" sz="2400" smtClean="0">
                <a:solidFill>
                  <a:srgbClr val="FFFFFF"/>
                </a:solidFill>
              </a:rPr>
              <a:t> </a:t>
            </a:r>
            <a:r>
              <a:rPr lang="sr-Cyrl-CS" altLang="sr-Latn-RS" sz="2400" smtClean="0">
                <a:solidFill>
                  <a:srgbClr val="FFFFFF"/>
                </a:solidFill>
              </a:rPr>
              <a:t>тестови</a:t>
            </a:r>
            <a:r>
              <a:rPr lang="en-US" altLang="sr-Latn-RS" sz="2400" smtClean="0">
                <a:solidFill>
                  <a:srgbClr val="FFFFFF"/>
                </a:solidFill>
              </a:rPr>
              <a:t> - </a:t>
            </a:r>
            <a:r>
              <a:rPr lang="sr-Cyrl-CS" altLang="sr-Latn-RS" sz="2400" smtClean="0">
                <a:solidFill>
                  <a:srgbClr val="FFFFFF"/>
                </a:solidFill>
              </a:rPr>
              <a:t>не</a:t>
            </a:r>
            <a:r>
              <a:rPr lang="en-US" altLang="sr-Latn-RS" sz="2400" smtClean="0">
                <a:solidFill>
                  <a:srgbClr val="FFFFFF"/>
                </a:solidFill>
              </a:rPr>
              <a:t> </a:t>
            </a:r>
            <a:r>
              <a:rPr lang="sr-Cyrl-CS" altLang="sr-Latn-RS" sz="2400" smtClean="0">
                <a:solidFill>
                  <a:srgbClr val="FFFFFF"/>
                </a:solidFill>
              </a:rPr>
              <a:t>рутински</a:t>
            </a:r>
            <a:endParaRPr lang="en-US" altLang="sr-Latn-RS" sz="2400" smtClean="0">
              <a:solidFill>
                <a:srgbClr val="FFFFFF"/>
              </a:solidFill>
            </a:endParaRPr>
          </a:p>
          <a:p>
            <a:pPr>
              <a:lnSpc>
                <a:spcPct val="75000"/>
              </a:lnSpc>
            </a:pPr>
            <a:r>
              <a:rPr lang="sr-Cyrl-CS" altLang="sr-Latn-RS" sz="2400" smtClean="0">
                <a:solidFill>
                  <a:srgbClr val="FFFFFF"/>
                </a:solidFill>
              </a:rPr>
              <a:t>Рутински</a:t>
            </a:r>
            <a:r>
              <a:rPr lang="en-US" altLang="sr-Latn-RS" sz="2400" smtClean="0">
                <a:solidFill>
                  <a:srgbClr val="FFFFFF"/>
                </a:solidFill>
              </a:rPr>
              <a:t> </a:t>
            </a:r>
            <a:r>
              <a:rPr lang="sr-Cyrl-CS" altLang="sr-Latn-RS" sz="2400" smtClean="0">
                <a:solidFill>
                  <a:srgbClr val="FFFFFF"/>
                </a:solidFill>
              </a:rPr>
              <a:t>лабораторијски</a:t>
            </a:r>
            <a:r>
              <a:rPr lang="en-US" altLang="sr-Latn-RS" sz="2400" smtClean="0">
                <a:solidFill>
                  <a:srgbClr val="FFFFFF"/>
                </a:solidFill>
              </a:rPr>
              <a:t> </a:t>
            </a:r>
            <a:r>
              <a:rPr lang="sr-Cyrl-CS" altLang="sr-Latn-RS" sz="2400" smtClean="0">
                <a:solidFill>
                  <a:srgbClr val="FFFFFF"/>
                </a:solidFill>
              </a:rPr>
              <a:t>тестови</a:t>
            </a:r>
            <a:r>
              <a:rPr lang="en-US" altLang="sr-Latn-RS" sz="2400" smtClean="0">
                <a:solidFill>
                  <a:srgbClr val="FFFFFF"/>
                </a:solidFill>
              </a:rPr>
              <a:t> (</a:t>
            </a:r>
            <a:r>
              <a:rPr lang="sr-Cyrl-CS" altLang="sr-Latn-RS" sz="2400" smtClean="0">
                <a:solidFill>
                  <a:srgbClr val="FFFFFF"/>
                </a:solidFill>
              </a:rPr>
              <a:t>код</a:t>
            </a:r>
            <a:r>
              <a:rPr lang="en-US" altLang="sr-Latn-RS" sz="2400" smtClean="0">
                <a:solidFill>
                  <a:srgbClr val="FFFFFF"/>
                </a:solidFill>
              </a:rPr>
              <a:t> </a:t>
            </a:r>
            <a:r>
              <a:rPr lang="sr-Cyrl-CS" altLang="sr-Latn-RS" sz="2400" smtClean="0">
                <a:solidFill>
                  <a:srgbClr val="FFFFFF"/>
                </a:solidFill>
              </a:rPr>
              <a:t>болесника</a:t>
            </a:r>
            <a:r>
              <a:rPr lang="en-US" altLang="sr-Latn-RS" sz="2400" smtClean="0">
                <a:solidFill>
                  <a:srgbClr val="FFFFFF"/>
                </a:solidFill>
              </a:rPr>
              <a:t> </a:t>
            </a:r>
            <a:r>
              <a:rPr lang="en-US" altLang="sr-Latn-RS" sz="2400" smtClean="0">
                <a:solidFill>
                  <a:srgbClr val="FFFFFF"/>
                </a:solidFill>
                <a:sym typeface="Symbol" panose="05050102010706020507" pitchFamily="18" charset="2"/>
              </a:rPr>
              <a:t></a:t>
            </a:r>
            <a:r>
              <a:rPr lang="en-US" altLang="sr-Latn-RS" sz="2400" smtClean="0">
                <a:solidFill>
                  <a:srgbClr val="FFFFFF"/>
                </a:solidFill>
              </a:rPr>
              <a:t> 60 </a:t>
            </a:r>
            <a:r>
              <a:rPr lang="sr-Cyrl-CS" altLang="sr-Latn-RS" sz="2400" smtClean="0">
                <a:solidFill>
                  <a:srgbClr val="FFFFFF"/>
                </a:solidFill>
              </a:rPr>
              <a:t>година</a:t>
            </a:r>
            <a:r>
              <a:rPr lang="en-US" altLang="sr-Latn-RS" sz="2400" smtClean="0">
                <a:solidFill>
                  <a:srgbClr val="FFFFFF"/>
                </a:solidFill>
              </a:rPr>
              <a:t>)</a:t>
            </a:r>
            <a:r>
              <a:rPr lang="en-US" altLang="sr-Latn-RS" sz="2400" smtClean="0">
                <a:solidFill>
                  <a:srgbClr val="FFFFFF"/>
                </a:solidFill>
                <a:sym typeface="Symbol" panose="05050102010706020507" pitchFamily="18" charset="2"/>
              </a:rPr>
              <a:t> </a:t>
            </a:r>
          </a:p>
          <a:p>
            <a:pPr>
              <a:lnSpc>
                <a:spcPct val="75000"/>
              </a:lnSpc>
            </a:pPr>
            <a:endParaRPr lang="en-US" altLang="sr-Latn-RS" sz="2800" smtClean="0"/>
          </a:p>
        </p:txBody>
      </p:sp>
      <p:pic>
        <p:nvPicPr>
          <p:cNvPr id="125955" name="Picture 3" descr="hm00363_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67438" y="2103438"/>
            <a:ext cx="2738437" cy="3468687"/>
          </a:xfrm>
          <a:noFill/>
        </p:spPr>
      </p:pic>
      <p:sp>
        <p:nvSpPr>
          <p:cNvPr id="713732" name="Rectangle 4"/>
          <p:cNvSpPr>
            <a:spLocks noGrp="1" noChangeArrowheads="1"/>
          </p:cNvSpPr>
          <p:nvPr>
            <p:ph type="title"/>
          </p:nvPr>
        </p:nvSpPr>
        <p:spPr>
          <a:xfrm>
            <a:off x="1073150" y="203200"/>
            <a:ext cx="7385050" cy="977900"/>
          </a:xfrm>
          <a:noFill/>
        </p:spPr>
        <p:txBody>
          <a:bodyPr anchor="b"/>
          <a:lstStyle/>
          <a:p>
            <a:r>
              <a:rPr lang="sr-Cyrl-CS" altLang="sr-Latn-RS" sz="2400" b="1" smtClean="0">
                <a:solidFill>
                  <a:schemeClr val="bg1"/>
                </a:solidFill>
              </a:rPr>
              <a:t>ДИЈАГНОСТИКА</a:t>
            </a:r>
            <a:r>
              <a:rPr lang="en-US" altLang="sr-Latn-RS" sz="2400" b="1" smtClean="0">
                <a:solidFill>
                  <a:schemeClr val="bg1"/>
                </a:solidFill>
              </a:rPr>
              <a:t> </a:t>
            </a:r>
            <a:r>
              <a:rPr lang="sr-Cyrl-CS" altLang="sr-Latn-RS" sz="2400" b="1" smtClean="0">
                <a:solidFill>
                  <a:schemeClr val="bg1"/>
                </a:solidFill>
              </a:rPr>
              <a:t>ВАНБОЛНИЧКИХ</a:t>
            </a:r>
            <a:r>
              <a:rPr lang="en-US" altLang="sr-Latn-RS" sz="2400" b="1" smtClean="0">
                <a:solidFill>
                  <a:schemeClr val="bg1"/>
                </a:solidFill>
              </a:rPr>
              <a:t> </a:t>
            </a:r>
            <a:r>
              <a:rPr lang="sr-Cyrl-CS" altLang="sr-Latn-RS" sz="2400" b="1" smtClean="0">
                <a:solidFill>
                  <a:schemeClr val="bg1"/>
                </a:solidFill>
              </a:rPr>
              <a:t>ПНЕУМОНИЈА</a:t>
            </a:r>
            <a:r>
              <a:rPr lang="sr-Latn-CS" altLang="sr-Latn-RS" sz="2400" b="1" smtClean="0">
                <a:solidFill>
                  <a:schemeClr val="bg1"/>
                </a:solidFill>
              </a:rPr>
              <a:t> </a:t>
            </a:r>
            <a:r>
              <a:rPr lang="en-US" altLang="sr-Latn-RS" sz="2400" b="1" smtClean="0">
                <a:solidFill>
                  <a:schemeClr val="bg1"/>
                </a:solidFill>
              </a:rPr>
              <a:t>(</a:t>
            </a:r>
            <a:r>
              <a:rPr lang="sr-Cyrl-CS" altLang="sr-Latn-RS" sz="2400" b="1" smtClean="0">
                <a:solidFill>
                  <a:schemeClr val="bg1"/>
                </a:solidFill>
              </a:rPr>
              <a:t>АТС</a:t>
            </a:r>
            <a:r>
              <a:rPr lang="en-US" altLang="sr-Latn-RS" sz="2400" b="1" smtClean="0">
                <a:solidFill>
                  <a:schemeClr val="bg1"/>
                </a:solidFill>
              </a:rPr>
              <a:t> </a:t>
            </a:r>
            <a:r>
              <a:rPr lang="sr-Cyrl-CS" altLang="sr-Latn-RS" sz="2400" b="1" smtClean="0">
                <a:solidFill>
                  <a:schemeClr val="bg1"/>
                </a:solidFill>
              </a:rPr>
              <a:t>СМЕРНИЦЕ</a:t>
            </a:r>
            <a:r>
              <a:rPr lang="en-US" altLang="sr-Latn-RS" sz="2400" b="1" smtClean="0">
                <a:solidFill>
                  <a:schemeClr val="bg1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59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59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5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59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285750" y="1893888"/>
            <a:ext cx="4411663" cy="4516437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sr-Cyrl-CS" altLang="sr-Latn-RS" sz="2000" dirty="0" smtClean="0">
                <a:solidFill>
                  <a:schemeClr val="bg1"/>
                </a:solidFill>
              </a:rPr>
              <a:t>ТРАНСТРАХЕАЛНА</a:t>
            </a:r>
            <a:r>
              <a:rPr lang="en-US" altLang="sr-Latn-RS" sz="20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</a:rPr>
              <a:t>АСПИРАЦИЈА</a:t>
            </a:r>
            <a:r>
              <a:rPr lang="en-US" altLang="sr-Latn-RS" sz="2000" dirty="0" smtClean="0">
                <a:solidFill>
                  <a:schemeClr val="bg1"/>
                </a:solidFill>
              </a:rPr>
              <a:t> (</a:t>
            </a:r>
            <a:r>
              <a:rPr lang="sr-Cyrl-CS" altLang="sr-Latn-RS" sz="2000" dirty="0" smtClean="0">
                <a:solidFill>
                  <a:schemeClr val="bg1"/>
                </a:solidFill>
              </a:rPr>
              <a:t>ТТА</a:t>
            </a:r>
            <a:r>
              <a:rPr lang="en-US" altLang="sr-Latn-RS" sz="2000" dirty="0" smtClean="0">
                <a:solidFill>
                  <a:schemeClr val="bg1"/>
                </a:solidFill>
              </a:rPr>
              <a:t>)</a:t>
            </a:r>
            <a:endParaRPr lang="sr-Cyrl-RS" altLang="sr-Latn-RS" sz="2000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endParaRPr lang="en-US" altLang="sr-Latn-RS" sz="2000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sr-Cyrl-CS" altLang="sr-Latn-RS" sz="2000" dirty="0" smtClean="0">
                <a:solidFill>
                  <a:schemeClr val="bg1"/>
                </a:solidFill>
              </a:rPr>
              <a:t>БРОНХОСКОПИЈА</a:t>
            </a:r>
            <a:r>
              <a:rPr lang="en-US" altLang="sr-Latn-RS" sz="2000" dirty="0" smtClean="0">
                <a:solidFill>
                  <a:schemeClr val="bg1"/>
                </a:solidFill>
              </a:rPr>
              <a:t> </a:t>
            </a:r>
            <a:endParaRPr lang="sr-Cyrl-RS" altLang="sr-Latn-RS" sz="2000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endParaRPr lang="sr-Latn-CS" altLang="sr-Latn-RS" sz="2000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sr-Cyrl-CS" altLang="sr-Latn-RS" sz="2000" dirty="0" smtClean="0">
                <a:solidFill>
                  <a:schemeClr val="bg1"/>
                </a:solidFill>
              </a:rPr>
              <a:t>ТРАНСТОРАКАЛНА</a:t>
            </a:r>
            <a:r>
              <a:rPr lang="en-US" altLang="sr-Latn-RS" sz="20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</a:rPr>
              <a:t>ИГЛЕНА</a:t>
            </a:r>
            <a:r>
              <a:rPr lang="en-US" altLang="sr-Latn-RS" sz="20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</a:rPr>
              <a:t>АСПИРАЦИЈА</a:t>
            </a:r>
            <a:r>
              <a:rPr lang="en-US" altLang="sr-Latn-RS" sz="2000" dirty="0" smtClean="0">
                <a:solidFill>
                  <a:schemeClr val="bg1"/>
                </a:solidFill>
              </a:rPr>
              <a:t> (</a:t>
            </a:r>
            <a:r>
              <a:rPr lang="sr-Cyrl-CS" altLang="sr-Latn-RS" sz="2000" dirty="0" smtClean="0">
                <a:solidFill>
                  <a:schemeClr val="bg1"/>
                </a:solidFill>
              </a:rPr>
              <a:t>ТТНА</a:t>
            </a:r>
            <a:r>
              <a:rPr lang="en-US" altLang="sr-Latn-RS" sz="2000" dirty="0" smtClean="0">
                <a:solidFill>
                  <a:schemeClr val="bg1"/>
                </a:solidFill>
              </a:rPr>
              <a:t>)</a:t>
            </a:r>
            <a:endParaRPr lang="sr-Cyrl-RS" altLang="sr-Latn-RS" sz="2000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endParaRPr lang="en-US" altLang="sr-Latn-RS" sz="2000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sr-Cyrl-CS" altLang="sr-Latn-RS" sz="2000" dirty="0" smtClean="0">
                <a:solidFill>
                  <a:schemeClr val="bg1"/>
                </a:solidFill>
              </a:rPr>
              <a:t>ТРАНСТОРАКАЛНА</a:t>
            </a:r>
            <a:r>
              <a:rPr lang="en-US" altLang="sr-Latn-RS" sz="20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</a:rPr>
              <a:t>ИГЛЕНА</a:t>
            </a:r>
            <a:r>
              <a:rPr lang="en-US" altLang="sr-Latn-RS" sz="20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</a:rPr>
              <a:t>ПУНКЦИЈА</a:t>
            </a:r>
            <a:r>
              <a:rPr lang="en-US" altLang="sr-Latn-RS" sz="2000" dirty="0" smtClean="0">
                <a:solidFill>
                  <a:schemeClr val="bg1"/>
                </a:solidFill>
              </a:rPr>
              <a:t> (</a:t>
            </a:r>
            <a:r>
              <a:rPr lang="sr-Cyrl-CS" altLang="sr-Latn-RS" sz="2000" dirty="0" smtClean="0">
                <a:solidFill>
                  <a:schemeClr val="bg1"/>
                </a:solidFill>
              </a:rPr>
              <a:t>ТТНП</a:t>
            </a:r>
            <a:r>
              <a:rPr lang="en-US" altLang="sr-Latn-RS" sz="2000" dirty="0" smtClean="0">
                <a:solidFill>
                  <a:schemeClr val="bg1"/>
                </a:solidFill>
              </a:rPr>
              <a:t>)</a:t>
            </a:r>
            <a:endParaRPr lang="sr-Cyrl-RS" altLang="sr-Latn-RS" sz="2000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endParaRPr lang="en-US" altLang="sr-Latn-RS" sz="2000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sr-Cyrl-CS" altLang="sr-Latn-RS" sz="2000" dirty="0" smtClean="0">
                <a:solidFill>
                  <a:schemeClr val="bg1"/>
                </a:solidFill>
              </a:rPr>
              <a:t>ПЛУЋНА</a:t>
            </a:r>
            <a:r>
              <a:rPr lang="en-US" altLang="sr-Latn-RS" sz="20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</a:rPr>
              <a:t>БИОПСИЈА</a:t>
            </a:r>
            <a:r>
              <a:rPr lang="en-US" altLang="sr-Latn-RS" sz="2000" dirty="0" smtClean="0">
                <a:solidFill>
                  <a:schemeClr val="bg1"/>
                </a:solidFill>
              </a:rPr>
              <a:t> (</a:t>
            </a:r>
            <a:r>
              <a:rPr lang="sr-Cyrl-CS" altLang="sr-Latn-RS" sz="2000" dirty="0" smtClean="0">
                <a:solidFill>
                  <a:schemeClr val="bg1"/>
                </a:solidFill>
              </a:rPr>
              <a:t>ЛБ</a:t>
            </a:r>
            <a:r>
              <a:rPr lang="en-US" altLang="sr-Latn-RS" sz="2000" dirty="0" smtClean="0">
                <a:solidFill>
                  <a:schemeClr val="bg1"/>
                </a:solidFill>
              </a:rPr>
              <a:t>)</a:t>
            </a:r>
            <a:endParaRPr lang="sr-Cyrl-RS" altLang="sr-Latn-RS" sz="2000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endParaRPr lang="en-US" altLang="sr-Latn-RS" sz="2000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sr-Cyrl-CS" altLang="sr-Latn-RS" sz="2000" dirty="0" smtClean="0">
                <a:solidFill>
                  <a:schemeClr val="bg1"/>
                </a:solidFill>
              </a:rPr>
              <a:t>ВИДЕОАСИСТИРАНА</a:t>
            </a:r>
            <a:r>
              <a:rPr lang="en-US" altLang="sr-Latn-RS" sz="20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000" dirty="0" smtClean="0">
                <a:solidFill>
                  <a:schemeClr val="bg1"/>
                </a:solidFill>
              </a:rPr>
              <a:t>ТРАКОСКОПИЈА</a:t>
            </a:r>
            <a:r>
              <a:rPr lang="en-US" altLang="sr-Latn-RS" sz="2000" dirty="0" smtClean="0">
                <a:solidFill>
                  <a:schemeClr val="bg1"/>
                </a:solidFill>
              </a:rPr>
              <a:t> (</a:t>
            </a:r>
            <a:r>
              <a:rPr lang="sr-Cyrl-CS" altLang="sr-Latn-RS" sz="2000" dirty="0" smtClean="0">
                <a:solidFill>
                  <a:schemeClr val="bg1"/>
                </a:solidFill>
              </a:rPr>
              <a:t>ВАТС</a:t>
            </a:r>
            <a:r>
              <a:rPr lang="en-US" altLang="sr-Latn-RS" sz="2400" dirty="0" smtClean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714755" name="Rectangle 3"/>
          <p:cNvSpPr>
            <a:spLocks noChangeArrowheads="1"/>
          </p:cNvSpPr>
          <p:nvPr/>
        </p:nvSpPr>
        <p:spPr bwMode="auto">
          <a:xfrm>
            <a:off x="285750" y="428625"/>
            <a:ext cx="82232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r-Latn-CS" altLang="sr-Latn-RS" sz="4000">
                <a:solidFill>
                  <a:schemeClr val="bg1"/>
                </a:solidFill>
              </a:rPr>
              <a:t>       </a:t>
            </a:r>
            <a:r>
              <a:rPr lang="sr-Cyrl-CS" altLang="sr-Latn-RS" sz="2800">
                <a:solidFill>
                  <a:schemeClr val="bg1"/>
                </a:solidFill>
              </a:rPr>
              <a:t>Инвазивни</a:t>
            </a:r>
            <a:r>
              <a:rPr lang="sr-Latn-CS" altLang="sr-Latn-RS" sz="2800">
                <a:solidFill>
                  <a:schemeClr val="bg1"/>
                </a:solidFill>
              </a:rPr>
              <a:t> </a:t>
            </a:r>
            <a:r>
              <a:rPr lang="sr-Cyrl-CS" altLang="sr-Latn-RS" sz="2800">
                <a:solidFill>
                  <a:schemeClr val="bg1"/>
                </a:solidFill>
              </a:rPr>
              <a:t>дијагностички</a:t>
            </a:r>
            <a:r>
              <a:rPr lang="sr-Latn-CS" altLang="sr-Latn-RS" sz="2800">
                <a:solidFill>
                  <a:schemeClr val="bg1"/>
                </a:solidFill>
              </a:rPr>
              <a:t> </a:t>
            </a:r>
            <a:r>
              <a:rPr lang="sr-Cyrl-CS" altLang="sr-Latn-RS" sz="2800">
                <a:solidFill>
                  <a:schemeClr val="bg1"/>
                </a:solidFill>
              </a:rPr>
              <a:t>поступци</a:t>
            </a:r>
            <a:r>
              <a:rPr lang="en-US" altLang="sr-Latn-RS" sz="2800">
                <a:solidFill>
                  <a:schemeClr val="bg1"/>
                </a:solidFill>
              </a:rPr>
              <a:t> </a:t>
            </a:r>
            <a:br>
              <a:rPr lang="en-US" altLang="sr-Latn-RS" sz="2800">
                <a:solidFill>
                  <a:schemeClr val="bg1"/>
                </a:solidFill>
              </a:rPr>
            </a:br>
            <a:r>
              <a:rPr lang="sr-Cyrl-CS" altLang="sr-Latn-RS" sz="2800">
                <a:solidFill>
                  <a:schemeClr val="bg1"/>
                </a:solidFill>
              </a:rPr>
              <a:t>      </a:t>
            </a:r>
            <a:r>
              <a:rPr lang="sr-Latn-CS" altLang="sr-Latn-RS" sz="2800">
                <a:solidFill>
                  <a:schemeClr val="bg1"/>
                </a:solidFill>
              </a:rPr>
              <a:t> </a:t>
            </a:r>
            <a:r>
              <a:rPr lang="sr-Cyrl-CS" altLang="sr-Latn-RS" sz="2800">
                <a:solidFill>
                  <a:schemeClr val="bg1"/>
                </a:solidFill>
              </a:rPr>
              <a:t>код</a:t>
            </a:r>
            <a:r>
              <a:rPr lang="sr-Latn-CS" altLang="sr-Latn-RS" sz="2800">
                <a:solidFill>
                  <a:schemeClr val="bg1"/>
                </a:solidFill>
              </a:rPr>
              <a:t> </a:t>
            </a:r>
            <a:r>
              <a:rPr lang="sr-Cyrl-CS" altLang="sr-Latn-RS" sz="2800">
                <a:solidFill>
                  <a:schemeClr val="bg1"/>
                </a:solidFill>
              </a:rPr>
              <a:t>пнеумонија</a:t>
            </a:r>
            <a:r>
              <a:rPr lang="sr-Latn-CS" altLang="sr-Latn-RS" sz="2800">
                <a:solidFill>
                  <a:schemeClr val="bg1"/>
                </a:solidFill>
              </a:rPr>
              <a:t> </a:t>
            </a:r>
            <a:r>
              <a:rPr lang="sr-Cyrl-CS" altLang="sr-Latn-RS" sz="2800">
                <a:solidFill>
                  <a:schemeClr val="bg1"/>
                </a:solidFill>
              </a:rPr>
              <a:t>у</a:t>
            </a:r>
            <a:r>
              <a:rPr lang="sr-Latn-CS" altLang="sr-Latn-RS" sz="2800">
                <a:solidFill>
                  <a:schemeClr val="bg1"/>
                </a:solidFill>
              </a:rPr>
              <a:t> </a:t>
            </a:r>
            <a:r>
              <a:rPr lang="sr-Cyrl-CS" altLang="sr-Latn-RS" sz="2800">
                <a:solidFill>
                  <a:schemeClr val="bg1"/>
                </a:solidFill>
              </a:rPr>
              <a:t>хоспиталним</a:t>
            </a:r>
            <a:r>
              <a:rPr lang="sr-Latn-CS" altLang="sr-Latn-RS" sz="2800">
                <a:solidFill>
                  <a:schemeClr val="bg1"/>
                </a:solidFill>
              </a:rPr>
              <a:t> </a:t>
            </a:r>
            <a:r>
              <a:rPr lang="sr-Cyrl-CS" altLang="sr-Latn-RS" sz="2800">
                <a:solidFill>
                  <a:schemeClr val="bg1"/>
                </a:solidFill>
              </a:rPr>
              <a:t>условима</a:t>
            </a:r>
            <a:endParaRPr lang="sl-SI" altLang="sr-Latn-RS" sz="2800">
              <a:solidFill>
                <a:schemeClr val="bg1"/>
              </a:solidFill>
            </a:endParaRPr>
          </a:p>
        </p:txBody>
      </p:sp>
      <p:pic>
        <p:nvPicPr>
          <p:cNvPr id="714756" name="Picture 4" descr="bronhoskopija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32425" y="2170113"/>
            <a:ext cx="3509963" cy="39258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69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69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69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69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69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69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69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69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69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69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69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69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8" grpId="0" build="p" autoUpdateAnimBg="0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0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sr-Cyrl-CS" altLang="sr-Latn-RS" smtClean="0">
                <a:solidFill>
                  <a:schemeClr val="bg1"/>
                </a:solidFill>
              </a:rPr>
              <a:t>КАКО</a:t>
            </a:r>
            <a:r>
              <a:rPr lang="sr-Latn-CS" altLang="sr-Latn-RS" smtClean="0">
                <a:solidFill>
                  <a:schemeClr val="bg1"/>
                </a:solidFill>
              </a:rPr>
              <a:t> </a:t>
            </a:r>
            <a:r>
              <a:rPr lang="sr-Cyrl-CS" altLang="sr-Latn-RS" smtClean="0">
                <a:solidFill>
                  <a:schemeClr val="bg1"/>
                </a:solidFill>
              </a:rPr>
              <a:t>ПРОЦЕНИТИ</a:t>
            </a:r>
            <a:r>
              <a:rPr lang="sr-Latn-CS" altLang="sr-Latn-RS" smtClean="0">
                <a:solidFill>
                  <a:schemeClr val="bg1"/>
                </a:solidFill>
              </a:rPr>
              <a:t> </a:t>
            </a:r>
            <a:r>
              <a:rPr lang="sr-Cyrl-CS" altLang="sr-Latn-RS" smtClean="0">
                <a:solidFill>
                  <a:schemeClr val="bg1"/>
                </a:solidFill>
              </a:rPr>
              <a:t>ТЕЖИНУ</a:t>
            </a:r>
            <a:r>
              <a:rPr lang="sr-Latn-CS" altLang="sr-Latn-RS" smtClean="0">
                <a:solidFill>
                  <a:schemeClr val="bg1"/>
                </a:solidFill>
              </a:rPr>
              <a:t> </a:t>
            </a:r>
            <a:r>
              <a:rPr lang="sr-Cyrl-CS" altLang="sr-Latn-RS" smtClean="0">
                <a:solidFill>
                  <a:schemeClr val="bg1"/>
                </a:solidFill>
              </a:rPr>
              <a:t>БОЛЕСТИ</a:t>
            </a:r>
            <a:endParaRPr lang="en-US" altLang="sr-Latn-RS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26" name="Rectangle 2"/>
          <p:cNvSpPr>
            <a:spLocks noChangeArrowheads="1"/>
          </p:cNvSpPr>
          <p:nvPr/>
        </p:nvSpPr>
        <p:spPr bwMode="auto">
          <a:xfrm>
            <a:off x="649288" y="114300"/>
            <a:ext cx="8199437" cy="9540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r-Cyrl-CS" altLang="sr-Latn-RS" sz="2800">
                <a:solidFill>
                  <a:schemeClr val="tx2"/>
                </a:solidFill>
                <a:latin typeface="Tahoma" panose="020B0604030504040204" pitchFamily="34" charset="0"/>
              </a:rPr>
              <a:t>Клинички</a:t>
            </a:r>
            <a:r>
              <a:rPr lang="en-US" altLang="sr-Latn-RS" sz="2800">
                <a:solidFill>
                  <a:schemeClr val="tx2"/>
                </a:solidFill>
                <a:latin typeface="Tahoma" panose="020B0604030504040204" pitchFamily="34" charset="0"/>
              </a:rPr>
              <a:t> </a:t>
            </a:r>
            <a:r>
              <a:rPr lang="sr-Cyrl-CS" altLang="sr-Latn-RS" sz="2800">
                <a:solidFill>
                  <a:schemeClr val="tx2"/>
                </a:solidFill>
                <a:latin typeface="Tahoma" panose="020B0604030504040204" pitchFamily="34" charset="0"/>
              </a:rPr>
              <a:t>фактори</a:t>
            </a:r>
            <a:r>
              <a:rPr lang="en-US" altLang="sr-Latn-RS" sz="2800">
                <a:solidFill>
                  <a:schemeClr val="tx2"/>
                </a:solidFill>
                <a:latin typeface="Tahoma" panose="020B0604030504040204" pitchFamily="34" charset="0"/>
              </a:rPr>
              <a:t> </a:t>
            </a:r>
            <a:r>
              <a:rPr lang="sr-Cyrl-CS" altLang="sr-Latn-RS" sz="2800">
                <a:solidFill>
                  <a:schemeClr val="tx2"/>
                </a:solidFill>
                <a:latin typeface="Tahoma" panose="020B0604030504040204" pitchFamily="34" charset="0"/>
              </a:rPr>
              <a:t>и</a:t>
            </a:r>
            <a:r>
              <a:rPr lang="en-US" altLang="sr-Latn-RS" sz="2800">
                <a:solidFill>
                  <a:schemeClr val="tx2"/>
                </a:solidFill>
                <a:latin typeface="Tahoma" panose="020B0604030504040204" pitchFamily="34" charset="0"/>
              </a:rPr>
              <a:t> </a:t>
            </a:r>
            <a:r>
              <a:rPr lang="sr-Cyrl-CS" altLang="sr-Latn-RS" sz="2800">
                <a:solidFill>
                  <a:schemeClr val="tx2"/>
                </a:solidFill>
                <a:latin typeface="Tahoma" panose="020B0604030504040204" pitchFamily="34" charset="0"/>
              </a:rPr>
              <a:t>испитивања</a:t>
            </a:r>
            <a:r>
              <a:rPr lang="en-US" altLang="sr-Latn-RS" sz="2800">
                <a:solidFill>
                  <a:schemeClr val="tx2"/>
                </a:solidFill>
                <a:latin typeface="Tahoma" panose="020B0604030504040204" pitchFamily="34" charset="0"/>
              </a:rPr>
              <a:t> </a:t>
            </a:r>
            <a:r>
              <a:rPr lang="sr-Cyrl-CS" altLang="sr-Latn-RS" sz="2800">
                <a:solidFill>
                  <a:schemeClr val="tx2"/>
                </a:solidFill>
                <a:latin typeface="Tahoma" panose="020B0604030504040204" pitchFamily="34" charset="0"/>
              </a:rPr>
              <a:t>значајна</a:t>
            </a:r>
            <a:r>
              <a:rPr lang="en-US" altLang="sr-Latn-RS" sz="2800">
                <a:solidFill>
                  <a:schemeClr val="tx2"/>
                </a:solidFill>
                <a:latin typeface="Tahoma" panose="020B0604030504040204" pitchFamily="34" charset="0"/>
              </a:rPr>
              <a:t> </a:t>
            </a:r>
            <a:r>
              <a:rPr lang="sr-Cyrl-CS" altLang="sr-Latn-RS" sz="2800">
                <a:solidFill>
                  <a:schemeClr val="tx2"/>
                </a:solidFill>
                <a:latin typeface="Tahoma" panose="020B0604030504040204" pitchFamily="34" charset="0"/>
              </a:rPr>
              <a:t>за</a:t>
            </a:r>
            <a:r>
              <a:rPr lang="en-US" altLang="sr-Latn-RS" sz="2800">
                <a:solidFill>
                  <a:schemeClr val="tx2"/>
                </a:solidFill>
                <a:latin typeface="Tahoma" panose="020B0604030504040204" pitchFamily="34" charset="0"/>
              </a:rPr>
              <a:t> </a:t>
            </a:r>
            <a:r>
              <a:rPr lang="sr-Cyrl-CS" altLang="sr-Latn-RS" sz="2800">
                <a:solidFill>
                  <a:schemeClr val="tx2"/>
                </a:solidFill>
                <a:latin typeface="Tahoma" panose="020B0604030504040204" pitchFamily="34" charset="0"/>
              </a:rPr>
              <a:t>процену</a:t>
            </a:r>
            <a:r>
              <a:rPr lang="en-US" altLang="sr-Latn-RS" sz="2800">
                <a:solidFill>
                  <a:schemeClr val="tx2"/>
                </a:solidFill>
                <a:latin typeface="Tahoma" panose="020B0604030504040204" pitchFamily="34" charset="0"/>
              </a:rPr>
              <a:t> </a:t>
            </a:r>
            <a:r>
              <a:rPr lang="sr-Cyrl-CS" altLang="sr-Latn-RS" sz="2800">
                <a:solidFill>
                  <a:schemeClr val="tx2"/>
                </a:solidFill>
                <a:latin typeface="Tahoma" panose="020B0604030504040204" pitchFamily="34" charset="0"/>
              </a:rPr>
              <a:t>тежине</a:t>
            </a:r>
            <a:r>
              <a:rPr lang="en-US" altLang="sr-Latn-RS" sz="2800">
                <a:solidFill>
                  <a:schemeClr val="tx2"/>
                </a:solidFill>
                <a:latin typeface="Tahoma" panose="020B0604030504040204" pitchFamily="34" charset="0"/>
              </a:rPr>
              <a:t> </a:t>
            </a:r>
            <a:r>
              <a:rPr lang="sr-Cyrl-CS" altLang="sr-Latn-RS" sz="2800">
                <a:solidFill>
                  <a:schemeClr val="tx2"/>
                </a:solidFill>
                <a:latin typeface="Tahoma" panose="020B0604030504040204" pitchFamily="34" charset="0"/>
              </a:rPr>
              <a:t>пнеумоније</a:t>
            </a:r>
            <a:r>
              <a:rPr lang="en-US" altLang="sr-Latn-RS" sz="2800">
                <a:solidFill>
                  <a:schemeClr val="tx2"/>
                </a:solidFill>
                <a:latin typeface="Tahoma" panose="020B0604030504040204" pitchFamily="34" charset="0"/>
              </a:rPr>
              <a:t> </a:t>
            </a:r>
          </a:p>
        </p:txBody>
      </p:sp>
      <p:grpSp>
        <p:nvGrpSpPr>
          <p:cNvPr id="717827" name="Group 3"/>
          <p:cNvGrpSpPr>
            <a:grpSpLocks/>
          </p:cNvGrpSpPr>
          <p:nvPr/>
        </p:nvGrpSpPr>
        <p:grpSpPr bwMode="auto">
          <a:xfrm>
            <a:off x="228600" y="485775"/>
            <a:ext cx="8610600" cy="1123950"/>
            <a:chOff x="144" y="1301"/>
            <a:chExt cx="5424" cy="708"/>
          </a:xfrm>
        </p:grpSpPr>
        <p:sp>
          <p:nvSpPr>
            <p:cNvPr id="717835" name="Rectangle 4"/>
            <p:cNvSpPr>
              <a:spLocks noChangeArrowheads="1"/>
            </p:cNvSpPr>
            <p:nvPr/>
          </p:nvSpPr>
          <p:spPr bwMode="gray">
            <a:xfrm>
              <a:off x="144" y="1760"/>
              <a:ext cx="5424" cy="48"/>
            </a:xfrm>
            <a:prstGeom prst="rect">
              <a:avLst/>
            </a:prstGeom>
            <a:gradFill rotWithShape="0">
              <a:gsLst>
                <a:gs pos="0">
                  <a:srgbClr val="A89EDA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sr-Latn-RS" sz="2400"/>
            </a:p>
          </p:txBody>
        </p:sp>
        <p:sp>
          <p:nvSpPr>
            <p:cNvPr id="717836" name="Rectangle 5"/>
            <p:cNvSpPr>
              <a:spLocks noChangeArrowheads="1"/>
            </p:cNvSpPr>
            <p:nvPr/>
          </p:nvSpPr>
          <p:spPr bwMode="gray">
            <a:xfrm>
              <a:off x="367" y="1301"/>
              <a:ext cx="44" cy="708"/>
            </a:xfrm>
            <a:prstGeom prst="rect">
              <a:avLst/>
            </a:prstGeom>
            <a:solidFill>
              <a:srgbClr val="A89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sr-Latn-RS" sz="2400"/>
            </a:p>
          </p:txBody>
        </p:sp>
      </p:grpSp>
      <p:grpSp>
        <p:nvGrpSpPr>
          <p:cNvPr id="717828" name="Group 6"/>
          <p:cNvGrpSpPr>
            <a:grpSpLocks/>
          </p:cNvGrpSpPr>
          <p:nvPr/>
        </p:nvGrpSpPr>
        <p:grpSpPr bwMode="auto">
          <a:xfrm>
            <a:off x="8582025" y="6438900"/>
            <a:ext cx="493713" cy="349250"/>
            <a:chOff x="5406" y="4056"/>
            <a:chExt cx="311" cy="220"/>
          </a:xfrm>
        </p:grpSpPr>
        <p:sp>
          <p:nvSpPr>
            <p:cNvPr id="717830" name="Rectangle 7"/>
            <p:cNvSpPr>
              <a:spLocks noChangeArrowheads="1"/>
            </p:cNvSpPr>
            <p:nvPr/>
          </p:nvSpPr>
          <p:spPr bwMode="ltGray">
            <a:xfrm>
              <a:off x="5484" y="4056"/>
              <a:ext cx="116" cy="116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1" lang="en-US" altLang="sr-Latn-RS" sz="2400" b="0">
                <a:latin typeface="Tahoma" panose="020B0604030504040204" pitchFamily="34" charset="0"/>
              </a:endParaRPr>
            </a:p>
          </p:txBody>
        </p:sp>
        <p:sp>
          <p:nvSpPr>
            <p:cNvPr id="717831" name="Rectangle 8"/>
            <p:cNvSpPr>
              <a:spLocks noChangeArrowheads="1"/>
            </p:cNvSpPr>
            <p:nvPr/>
          </p:nvSpPr>
          <p:spPr bwMode="ltGray">
            <a:xfrm>
              <a:off x="5585" y="4056"/>
              <a:ext cx="87" cy="116"/>
            </a:xfrm>
            <a:prstGeom prst="rect">
              <a:avLst/>
            </a:prstGeom>
            <a:gradFill rotWithShape="0">
              <a:gsLst>
                <a:gs pos="0">
                  <a:srgbClr val="990033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1" lang="en-US" altLang="sr-Latn-RS" sz="2400" b="0">
                <a:latin typeface="Tahoma" panose="020B0604030504040204" pitchFamily="34" charset="0"/>
              </a:endParaRPr>
            </a:p>
          </p:txBody>
        </p:sp>
        <p:sp>
          <p:nvSpPr>
            <p:cNvPr id="717832" name="Rectangle 9"/>
            <p:cNvSpPr>
              <a:spLocks noChangeArrowheads="1"/>
            </p:cNvSpPr>
            <p:nvPr/>
          </p:nvSpPr>
          <p:spPr bwMode="ltGray">
            <a:xfrm>
              <a:off x="5522" y="4160"/>
              <a:ext cx="128" cy="1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1" lang="en-US" altLang="sr-Latn-RS" sz="2400" b="0">
                <a:latin typeface="Tahoma" panose="020B0604030504040204" pitchFamily="34" charset="0"/>
              </a:endParaRPr>
            </a:p>
          </p:txBody>
        </p:sp>
        <p:sp>
          <p:nvSpPr>
            <p:cNvPr id="717833" name="Rectangle 10"/>
            <p:cNvSpPr>
              <a:spLocks noChangeArrowheads="1"/>
            </p:cNvSpPr>
            <p:nvPr/>
          </p:nvSpPr>
          <p:spPr bwMode="ltGray">
            <a:xfrm>
              <a:off x="5628" y="4160"/>
              <a:ext cx="89" cy="11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BC5E9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1" lang="en-US" altLang="sr-Latn-RS" sz="2400" b="0">
                <a:latin typeface="Tahoma" panose="020B0604030504040204" pitchFamily="34" charset="0"/>
              </a:endParaRPr>
            </a:p>
          </p:txBody>
        </p:sp>
        <p:sp>
          <p:nvSpPr>
            <p:cNvPr id="717834" name="Rectangle 11"/>
            <p:cNvSpPr>
              <a:spLocks noChangeArrowheads="1"/>
            </p:cNvSpPr>
            <p:nvPr/>
          </p:nvSpPr>
          <p:spPr bwMode="ltGray">
            <a:xfrm>
              <a:off x="5406" y="4116"/>
              <a:ext cx="165" cy="113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9900CC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1" lang="en-US" altLang="sr-Latn-RS" sz="2400" b="0">
                <a:latin typeface="Tahoma" panose="020B0604030504040204" pitchFamily="34" charset="0"/>
              </a:endParaRPr>
            </a:p>
          </p:txBody>
        </p:sp>
      </p:grpSp>
      <p:sp>
        <p:nvSpPr>
          <p:cNvPr id="717829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668338" y="1766888"/>
            <a:ext cx="6434137" cy="4937125"/>
          </a:xfrm>
          <a:solidFill>
            <a:schemeClr val="bg1"/>
          </a:solidFill>
        </p:spPr>
        <p:txBody>
          <a:bodyPr/>
          <a:lstStyle/>
          <a:p>
            <a:pPr marL="290513" indent="-290513">
              <a:spcBef>
                <a:spcPct val="40000"/>
              </a:spcBef>
              <a:buClr>
                <a:srgbClr val="A89EDA"/>
              </a:buClr>
              <a:buSzPct val="65000"/>
            </a:pPr>
            <a:r>
              <a:rPr lang="sr-Cyrl-CS" altLang="sr-Latn-RS" sz="2600" smtClean="0"/>
              <a:t>године</a:t>
            </a:r>
            <a:r>
              <a:rPr lang="en-US" altLang="sr-Latn-RS" sz="2600" smtClean="0"/>
              <a:t> </a:t>
            </a:r>
            <a:r>
              <a:rPr lang="sr-Cyrl-CS" altLang="sr-Latn-RS" sz="2600" smtClean="0"/>
              <a:t>старости</a:t>
            </a:r>
            <a:endParaRPr lang="en-US" altLang="sr-Latn-RS" sz="2600" smtClean="0"/>
          </a:p>
          <a:p>
            <a:pPr marL="290513" indent="-290513">
              <a:spcBef>
                <a:spcPct val="40000"/>
              </a:spcBef>
              <a:buClr>
                <a:srgbClr val="A89EDA"/>
              </a:buClr>
              <a:buSzPct val="65000"/>
            </a:pPr>
            <a:r>
              <a:rPr lang="sr-Cyrl-CS" altLang="sr-Latn-RS" sz="2600" smtClean="0"/>
              <a:t>постојање</a:t>
            </a:r>
            <a:r>
              <a:rPr lang="en-US" altLang="sr-Latn-RS" sz="2600" smtClean="0"/>
              <a:t> </a:t>
            </a:r>
            <a:r>
              <a:rPr lang="sr-Cyrl-CS" altLang="sr-Latn-RS" sz="2600" smtClean="0"/>
              <a:t>придружене</a:t>
            </a:r>
            <a:r>
              <a:rPr lang="en-US" altLang="sr-Latn-RS" sz="2600" smtClean="0"/>
              <a:t> </a:t>
            </a:r>
            <a:r>
              <a:rPr lang="sr-Cyrl-CS" altLang="sr-Latn-RS" sz="2600" smtClean="0"/>
              <a:t>хроничне</a:t>
            </a:r>
            <a:r>
              <a:rPr lang="en-US" altLang="sr-Latn-RS" sz="2600" smtClean="0"/>
              <a:t> </a:t>
            </a:r>
            <a:r>
              <a:rPr lang="sr-Cyrl-CS" altLang="sr-Latn-RS" sz="2600" smtClean="0"/>
              <a:t>болести</a:t>
            </a:r>
            <a:endParaRPr lang="en-US" altLang="sr-Latn-RS" sz="2600" smtClean="0"/>
          </a:p>
          <a:p>
            <a:pPr marL="290513" indent="-290513">
              <a:spcBef>
                <a:spcPct val="40000"/>
              </a:spcBef>
              <a:buClr>
                <a:srgbClr val="A89EDA"/>
              </a:buClr>
              <a:buSzPct val="65000"/>
            </a:pPr>
            <a:r>
              <a:rPr lang="sr-Cyrl-CS" altLang="sr-Latn-RS" sz="2600" smtClean="0"/>
              <a:t>убрзана</a:t>
            </a:r>
            <a:r>
              <a:rPr lang="en-US" altLang="sr-Latn-RS" sz="2600" smtClean="0"/>
              <a:t> </a:t>
            </a:r>
            <a:r>
              <a:rPr lang="sr-Cyrl-CS" altLang="sr-Latn-RS" sz="2600" smtClean="0"/>
              <a:t>респираторна</a:t>
            </a:r>
            <a:r>
              <a:rPr lang="en-US" altLang="sr-Latn-RS" sz="2600" smtClean="0"/>
              <a:t> </a:t>
            </a:r>
            <a:r>
              <a:rPr lang="sr-Cyrl-CS" altLang="sr-Latn-RS" sz="2600" smtClean="0"/>
              <a:t>фреквенца</a:t>
            </a:r>
            <a:endParaRPr lang="en-US" altLang="sr-Latn-RS" sz="2600" smtClean="0"/>
          </a:p>
          <a:p>
            <a:pPr marL="290513" indent="-290513">
              <a:spcBef>
                <a:spcPct val="40000"/>
              </a:spcBef>
              <a:buClr>
                <a:srgbClr val="A89EDA"/>
              </a:buClr>
              <a:buSzPct val="65000"/>
            </a:pPr>
            <a:r>
              <a:rPr lang="sr-Cyrl-CS" altLang="sr-Latn-RS" sz="2600" smtClean="0"/>
              <a:t>ментални</a:t>
            </a:r>
            <a:r>
              <a:rPr lang="en-US" altLang="sr-Latn-RS" sz="2600" smtClean="0"/>
              <a:t> </a:t>
            </a:r>
            <a:r>
              <a:rPr lang="sr-Cyrl-CS" altLang="sr-Latn-RS" sz="2600" smtClean="0"/>
              <a:t>статус</a:t>
            </a:r>
            <a:endParaRPr lang="en-US" altLang="sr-Latn-RS" sz="2600" smtClean="0"/>
          </a:p>
          <a:p>
            <a:pPr marL="290513" indent="-290513">
              <a:spcBef>
                <a:spcPct val="40000"/>
              </a:spcBef>
              <a:buClr>
                <a:srgbClr val="A89EDA"/>
              </a:buClr>
              <a:buSzPct val="65000"/>
            </a:pPr>
            <a:r>
              <a:rPr lang="sr-Cyrl-CS" altLang="sr-Latn-RS" sz="2600" smtClean="0"/>
              <a:t>крвни</a:t>
            </a:r>
            <a:r>
              <a:rPr lang="en-US" altLang="sr-Latn-RS" sz="2600" smtClean="0"/>
              <a:t> </a:t>
            </a:r>
            <a:r>
              <a:rPr lang="sr-Cyrl-CS" altLang="sr-Latn-RS" sz="2600" smtClean="0"/>
              <a:t>притисак</a:t>
            </a:r>
            <a:endParaRPr lang="en-US" altLang="sr-Latn-RS" sz="2600" smtClean="0"/>
          </a:p>
          <a:p>
            <a:pPr marL="290513" indent="-290513">
              <a:spcBef>
                <a:spcPct val="40000"/>
              </a:spcBef>
              <a:buClr>
                <a:srgbClr val="A89EDA"/>
              </a:buClr>
              <a:buSzPct val="65000"/>
            </a:pPr>
            <a:r>
              <a:rPr lang="sr-Cyrl-CS" altLang="sr-Latn-RS" sz="2600" smtClean="0"/>
              <a:t>оксигенација</a:t>
            </a:r>
            <a:r>
              <a:rPr lang="en-US" altLang="sr-Latn-RS" sz="2600" smtClean="0"/>
              <a:t> </a:t>
            </a:r>
            <a:r>
              <a:rPr lang="sr-Cyrl-CS" altLang="sr-Latn-RS" sz="2600" smtClean="0"/>
              <a:t>крви</a:t>
            </a:r>
            <a:endParaRPr lang="en-US" altLang="sr-Latn-RS" sz="2600" smtClean="0"/>
          </a:p>
          <a:p>
            <a:pPr marL="290513" indent="-290513">
              <a:spcBef>
                <a:spcPct val="40000"/>
              </a:spcBef>
              <a:buClr>
                <a:srgbClr val="A89EDA"/>
              </a:buClr>
              <a:buSzPct val="65000"/>
            </a:pPr>
            <a:r>
              <a:rPr lang="sr-Cyrl-CS" altLang="sr-Latn-RS" sz="2600" smtClean="0"/>
              <a:t>број</a:t>
            </a:r>
            <a:r>
              <a:rPr lang="en-US" altLang="sr-Latn-RS" sz="2600" smtClean="0"/>
              <a:t> </a:t>
            </a:r>
            <a:r>
              <a:rPr lang="sr-Cyrl-CS" altLang="sr-Latn-RS" sz="2600" smtClean="0"/>
              <a:t>леукоцита</a:t>
            </a:r>
            <a:endParaRPr lang="en-US" altLang="sr-Latn-RS" sz="2600" smtClean="0"/>
          </a:p>
          <a:p>
            <a:pPr marL="290513" indent="-290513">
              <a:spcBef>
                <a:spcPct val="40000"/>
              </a:spcBef>
              <a:buClr>
                <a:srgbClr val="A89EDA"/>
              </a:buClr>
              <a:buSzPct val="65000"/>
            </a:pPr>
            <a:r>
              <a:rPr lang="sr-Cyrl-CS" altLang="sr-Latn-RS" sz="2600" smtClean="0"/>
              <a:t>радиографске</a:t>
            </a:r>
            <a:r>
              <a:rPr lang="en-US" altLang="sr-Latn-RS" sz="2600" smtClean="0"/>
              <a:t> </a:t>
            </a:r>
            <a:r>
              <a:rPr lang="sr-Cyrl-CS" altLang="sr-Latn-RS" sz="2600" smtClean="0"/>
              <a:t>карактеристике</a:t>
            </a:r>
            <a:endParaRPr lang="en-US" altLang="sr-Latn-RS" sz="2600" smtClean="0"/>
          </a:p>
          <a:p>
            <a:pPr marL="290513" indent="-290513">
              <a:spcBef>
                <a:spcPct val="40000"/>
              </a:spcBef>
              <a:buClr>
                <a:srgbClr val="A89EDA"/>
              </a:buClr>
              <a:buSzPct val="65000"/>
            </a:pPr>
            <a:r>
              <a:rPr lang="sr-Cyrl-CS" altLang="sr-Latn-RS" sz="2600" smtClean="0"/>
              <a:t>микробиолошки</a:t>
            </a:r>
            <a:r>
              <a:rPr lang="en-US" altLang="sr-Latn-RS" sz="2600" smtClean="0"/>
              <a:t> </a:t>
            </a:r>
            <a:r>
              <a:rPr lang="sr-Cyrl-CS" altLang="sr-Latn-RS" sz="2600" smtClean="0"/>
              <a:t>налаз</a:t>
            </a:r>
            <a:endParaRPr lang="en-US" altLang="sr-Latn-RS" sz="26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850" name="Rectangle 2"/>
          <p:cNvSpPr>
            <a:spLocks noChangeArrowheads="1"/>
          </p:cNvSpPr>
          <p:nvPr/>
        </p:nvSpPr>
        <p:spPr bwMode="auto">
          <a:xfrm>
            <a:off x="649288" y="352425"/>
            <a:ext cx="8199437" cy="10779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r-Cyrl-CS" altLang="sr-Latn-RS">
                <a:solidFill>
                  <a:schemeClr val="tx2"/>
                </a:solidFill>
                <a:latin typeface="Tahoma" panose="020B0604030504040204" pitchFamily="34" charset="0"/>
              </a:rPr>
              <a:t>Модели</a:t>
            </a:r>
            <a:r>
              <a:rPr lang="en-US" altLang="sr-Latn-RS">
                <a:solidFill>
                  <a:schemeClr val="tx2"/>
                </a:solidFill>
                <a:latin typeface="Tahoma" panose="020B0604030504040204" pitchFamily="34" charset="0"/>
              </a:rPr>
              <a:t> </a:t>
            </a:r>
            <a:r>
              <a:rPr lang="sr-Cyrl-CS" altLang="sr-Latn-RS">
                <a:solidFill>
                  <a:schemeClr val="tx2"/>
                </a:solidFill>
                <a:latin typeface="Tahoma" panose="020B0604030504040204" pitchFamily="34" charset="0"/>
              </a:rPr>
              <a:t>предвиђања</a:t>
            </a:r>
            <a:r>
              <a:rPr lang="en-US" altLang="sr-Latn-RS">
                <a:solidFill>
                  <a:schemeClr val="tx2"/>
                </a:solidFill>
                <a:latin typeface="Tahoma" panose="020B0604030504040204" pitchFamily="34" charset="0"/>
              </a:rPr>
              <a:t> </a:t>
            </a:r>
            <a:r>
              <a:rPr lang="sr-Cyrl-CS" altLang="sr-Latn-RS">
                <a:solidFill>
                  <a:schemeClr val="tx2"/>
                </a:solidFill>
                <a:latin typeface="Tahoma" panose="020B0604030504040204" pitchFamily="34" charset="0"/>
              </a:rPr>
              <a:t>тежине</a:t>
            </a:r>
            <a:r>
              <a:rPr lang="en-US" altLang="sr-Latn-RS">
                <a:solidFill>
                  <a:schemeClr val="tx2"/>
                </a:solidFill>
                <a:latin typeface="Tahoma" panose="020B0604030504040204" pitchFamily="34" charset="0"/>
              </a:rPr>
              <a:t> </a:t>
            </a:r>
            <a:r>
              <a:rPr lang="sr-Cyrl-CS" altLang="sr-Latn-RS">
                <a:solidFill>
                  <a:schemeClr val="tx2"/>
                </a:solidFill>
                <a:latin typeface="Tahoma" panose="020B0604030504040204" pitchFamily="34" charset="0"/>
              </a:rPr>
              <a:t>пнеумоније</a:t>
            </a:r>
            <a:endParaRPr lang="en-US" altLang="sr-Latn-RS">
              <a:solidFill>
                <a:schemeClr val="tx2"/>
              </a:solidFill>
              <a:latin typeface="Tahoma" panose="020B0604030504040204" pitchFamily="34" charset="0"/>
            </a:endParaRPr>
          </a:p>
        </p:txBody>
      </p:sp>
      <p:grpSp>
        <p:nvGrpSpPr>
          <p:cNvPr id="718851" name="Group 3"/>
          <p:cNvGrpSpPr>
            <a:grpSpLocks/>
          </p:cNvGrpSpPr>
          <p:nvPr/>
        </p:nvGrpSpPr>
        <p:grpSpPr bwMode="auto">
          <a:xfrm>
            <a:off x="228600" y="220663"/>
            <a:ext cx="8610600" cy="1123950"/>
            <a:chOff x="144" y="1301"/>
            <a:chExt cx="5424" cy="708"/>
          </a:xfrm>
        </p:grpSpPr>
        <p:sp>
          <p:nvSpPr>
            <p:cNvPr id="718859" name="Rectangle 4"/>
            <p:cNvSpPr>
              <a:spLocks noChangeArrowheads="1"/>
            </p:cNvSpPr>
            <p:nvPr/>
          </p:nvSpPr>
          <p:spPr bwMode="gray">
            <a:xfrm>
              <a:off x="144" y="1760"/>
              <a:ext cx="5424" cy="48"/>
            </a:xfrm>
            <a:prstGeom prst="rect">
              <a:avLst/>
            </a:prstGeom>
            <a:gradFill rotWithShape="0">
              <a:gsLst>
                <a:gs pos="0">
                  <a:srgbClr val="A89EDA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sr-Latn-RS" sz="2400"/>
            </a:p>
          </p:txBody>
        </p:sp>
        <p:sp>
          <p:nvSpPr>
            <p:cNvPr id="718860" name="Rectangle 5"/>
            <p:cNvSpPr>
              <a:spLocks noChangeArrowheads="1"/>
            </p:cNvSpPr>
            <p:nvPr/>
          </p:nvSpPr>
          <p:spPr bwMode="gray">
            <a:xfrm>
              <a:off x="367" y="1301"/>
              <a:ext cx="44" cy="708"/>
            </a:xfrm>
            <a:prstGeom prst="rect">
              <a:avLst/>
            </a:prstGeom>
            <a:solidFill>
              <a:srgbClr val="A89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sr-Latn-RS" sz="2400"/>
            </a:p>
          </p:txBody>
        </p:sp>
      </p:grpSp>
      <p:grpSp>
        <p:nvGrpSpPr>
          <p:cNvPr id="718852" name="Group 6"/>
          <p:cNvGrpSpPr>
            <a:grpSpLocks/>
          </p:cNvGrpSpPr>
          <p:nvPr/>
        </p:nvGrpSpPr>
        <p:grpSpPr bwMode="auto">
          <a:xfrm>
            <a:off x="8582025" y="6438900"/>
            <a:ext cx="493713" cy="349250"/>
            <a:chOff x="5406" y="4056"/>
            <a:chExt cx="311" cy="220"/>
          </a:xfrm>
        </p:grpSpPr>
        <p:sp>
          <p:nvSpPr>
            <p:cNvPr id="718854" name="Rectangle 7"/>
            <p:cNvSpPr>
              <a:spLocks noChangeArrowheads="1"/>
            </p:cNvSpPr>
            <p:nvPr/>
          </p:nvSpPr>
          <p:spPr bwMode="ltGray">
            <a:xfrm>
              <a:off x="5484" y="4056"/>
              <a:ext cx="116" cy="116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1" lang="en-US" altLang="sr-Latn-RS" sz="2400" b="0">
                <a:latin typeface="Tahoma" panose="020B0604030504040204" pitchFamily="34" charset="0"/>
              </a:endParaRPr>
            </a:p>
          </p:txBody>
        </p:sp>
        <p:sp>
          <p:nvSpPr>
            <p:cNvPr id="718855" name="Rectangle 8"/>
            <p:cNvSpPr>
              <a:spLocks noChangeArrowheads="1"/>
            </p:cNvSpPr>
            <p:nvPr/>
          </p:nvSpPr>
          <p:spPr bwMode="ltGray">
            <a:xfrm>
              <a:off x="5585" y="4056"/>
              <a:ext cx="87" cy="116"/>
            </a:xfrm>
            <a:prstGeom prst="rect">
              <a:avLst/>
            </a:prstGeom>
            <a:gradFill rotWithShape="0">
              <a:gsLst>
                <a:gs pos="0">
                  <a:srgbClr val="990033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1" lang="en-US" altLang="sr-Latn-RS" sz="2400" b="0">
                <a:latin typeface="Tahoma" panose="020B0604030504040204" pitchFamily="34" charset="0"/>
              </a:endParaRPr>
            </a:p>
          </p:txBody>
        </p:sp>
        <p:sp>
          <p:nvSpPr>
            <p:cNvPr id="718856" name="Rectangle 9"/>
            <p:cNvSpPr>
              <a:spLocks noChangeArrowheads="1"/>
            </p:cNvSpPr>
            <p:nvPr/>
          </p:nvSpPr>
          <p:spPr bwMode="ltGray">
            <a:xfrm>
              <a:off x="5522" y="4160"/>
              <a:ext cx="128" cy="1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1" lang="en-US" altLang="sr-Latn-RS" sz="2400" b="0">
                <a:latin typeface="Tahoma" panose="020B0604030504040204" pitchFamily="34" charset="0"/>
              </a:endParaRPr>
            </a:p>
          </p:txBody>
        </p:sp>
        <p:sp>
          <p:nvSpPr>
            <p:cNvPr id="718857" name="Rectangle 10"/>
            <p:cNvSpPr>
              <a:spLocks noChangeArrowheads="1"/>
            </p:cNvSpPr>
            <p:nvPr/>
          </p:nvSpPr>
          <p:spPr bwMode="ltGray">
            <a:xfrm>
              <a:off x="5628" y="4160"/>
              <a:ext cx="89" cy="11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BC5E9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1" lang="en-US" altLang="sr-Latn-RS" sz="2400" b="0">
                <a:latin typeface="Tahoma" panose="020B0604030504040204" pitchFamily="34" charset="0"/>
              </a:endParaRPr>
            </a:p>
          </p:txBody>
        </p:sp>
        <p:sp>
          <p:nvSpPr>
            <p:cNvPr id="718858" name="Rectangle 11"/>
            <p:cNvSpPr>
              <a:spLocks noChangeArrowheads="1"/>
            </p:cNvSpPr>
            <p:nvPr/>
          </p:nvSpPr>
          <p:spPr bwMode="ltGray">
            <a:xfrm>
              <a:off x="5406" y="4116"/>
              <a:ext cx="165" cy="113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9900CC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1" lang="en-US" altLang="sr-Latn-RS" sz="2400" b="0">
                <a:latin typeface="Tahoma" panose="020B0604030504040204" pitchFamily="34" charset="0"/>
              </a:endParaRPr>
            </a:p>
          </p:txBody>
        </p:sp>
      </p:grpSp>
      <p:sp>
        <p:nvSpPr>
          <p:cNvPr id="192524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668338" y="1476375"/>
            <a:ext cx="8261350" cy="4943475"/>
          </a:xfrm>
          <a:solidFill>
            <a:schemeClr val="bg1"/>
          </a:solidFill>
        </p:spPr>
        <p:txBody>
          <a:bodyPr/>
          <a:lstStyle/>
          <a:p>
            <a:pPr marL="290513" indent="-290513">
              <a:spcBef>
                <a:spcPct val="40000"/>
              </a:spcBef>
              <a:buClr>
                <a:srgbClr val="A89EDA"/>
              </a:buClr>
              <a:buSzPct val="65000"/>
              <a:defRPr/>
            </a:pPr>
            <a:r>
              <a:rPr lang="sr-Cyrl-CS" sz="2400" dirty="0" smtClean="0"/>
              <a:t>Индекс</a:t>
            </a:r>
            <a:r>
              <a:rPr lang="en-US" sz="2400" dirty="0" smtClean="0"/>
              <a:t> </a:t>
            </a:r>
            <a:r>
              <a:rPr lang="sr-Cyrl-CS" sz="2400" dirty="0" smtClean="0"/>
              <a:t>тежине</a:t>
            </a:r>
            <a:r>
              <a:rPr lang="en-US" sz="2400" dirty="0" smtClean="0"/>
              <a:t> </a:t>
            </a:r>
            <a:r>
              <a:rPr lang="sr-Cyrl-CS" sz="2400" dirty="0" smtClean="0"/>
              <a:t>за</a:t>
            </a:r>
            <a:r>
              <a:rPr lang="en-US" sz="2400" dirty="0" smtClean="0"/>
              <a:t> </a:t>
            </a:r>
            <a:r>
              <a:rPr lang="sr-Cyrl-CS" sz="2400" dirty="0" smtClean="0"/>
              <a:t>предвиђање</a:t>
            </a:r>
            <a:r>
              <a:rPr lang="en-US" sz="2400" dirty="0" smtClean="0"/>
              <a:t> </a:t>
            </a:r>
            <a:r>
              <a:rPr lang="sr-Cyrl-CS" sz="2400" dirty="0" smtClean="0"/>
              <a:t>ниског</a:t>
            </a:r>
            <a:r>
              <a:rPr lang="en-US" sz="2400" dirty="0" smtClean="0"/>
              <a:t> </a:t>
            </a:r>
            <a:r>
              <a:rPr lang="sr-Cyrl-CS" sz="2400" dirty="0" smtClean="0"/>
              <a:t>смртног</a:t>
            </a:r>
            <a:r>
              <a:rPr lang="en-US" sz="2400" dirty="0" smtClean="0"/>
              <a:t> </a:t>
            </a:r>
            <a:r>
              <a:rPr lang="sr-Cyrl-CS" sz="2400" dirty="0" smtClean="0"/>
              <a:t>ризика</a:t>
            </a:r>
            <a:r>
              <a:rPr lang="en-US" sz="2400" dirty="0" smtClean="0"/>
              <a:t> (</a:t>
            </a:r>
            <a:r>
              <a:rPr lang="en-US" sz="2400" b="1" dirty="0" smtClean="0"/>
              <a:t>ATS</a:t>
            </a:r>
            <a:r>
              <a:rPr lang="en-US" sz="2400" dirty="0" smtClean="0"/>
              <a:t>) (PORT- Pneumonia Patient Outcome Research Team)</a:t>
            </a:r>
          </a:p>
          <a:p>
            <a:pPr marL="290513" indent="-290513">
              <a:spcBef>
                <a:spcPct val="90000"/>
              </a:spcBef>
              <a:buClr>
                <a:srgbClr val="A89EDA"/>
              </a:buClr>
              <a:buSzPct val="65000"/>
              <a:buFontTx/>
              <a:buNone/>
              <a:defRPr/>
            </a:pPr>
            <a:r>
              <a:rPr lang="sr-Cyrl-CS" sz="2400" dirty="0" smtClean="0"/>
              <a:t>Стратификује</a:t>
            </a:r>
            <a:r>
              <a:rPr lang="en-US" sz="2400" dirty="0" smtClean="0"/>
              <a:t> </a:t>
            </a:r>
            <a:r>
              <a:rPr lang="sr-Cyrl-CS" sz="2400" dirty="0" smtClean="0"/>
              <a:t>болеснике</a:t>
            </a:r>
            <a:r>
              <a:rPr lang="en-US" sz="2400" dirty="0" smtClean="0"/>
              <a:t> </a:t>
            </a:r>
            <a:r>
              <a:rPr lang="sr-Cyrl-CS" sz="2400" dirty="0" smtClean="0"/>
              <a:t>у</a:t>
            </a:r>
            <a:r>
              <a:rPr lang="en-US" sz="2400" dirty="0" smtClean="0"/>
              <a:t> </a:t>
            </a:r>
            <a:r>
              <a:rPr lang="sr-Cyrl-CS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ПЕТ</a:t>
            </a:r>
            <a:r>
              <a:rPr lang="en-US" sz="2400" dirty="0" smtClean="0"/>
              <a:t> </a:t>
            </a:r>
            <a:r>
              <a:rPr lang="sr-Cyrl-CS" sz="2400" dirty="0" smtClean="0"/>
              <a:t>степени</a:t>
            </a:r>
            <a:r>
              <a:rPr lang="en-US" sz="2400" dirty="0" smtClean="0"/>
              <a:t> </a:t>
            </a:r>
            <a:r>
              <a:rPr lang="sr-Cyrl-CS" sz="2400" dirty="0" smtClean="0"/>
              <a:t>тежине</a:t>
            </a:r>
            <a:r>
              <a:rPr lang="en-US" sz="2400" dirty="0" smtClean="0"/>
              <a:t> </a:t>
            </a:r>
            <a:r>
              <a:rPr lang="sr-Cyrl-CS" sz="2400" dirty="0" smtClean="0"/>
              <a:t>на</a:t>
            </a:r>
            <a:r>
              <a:rPr lang="en-US" sz="2400" dirty="0" smtClean="0"/>
              <a:t> </a:t>
            </a:r>
            <a:r>
              <a:rPr lang="sr-Cyrl-CS" sz="2400" dirty="0" smtClean="0"/>
              <a:t>основу</a:t>
            </a:r>
            <a:r>
              <a:rPr lang="en-US" sz="2400" dirty="0" smtClean="0"/>
              <a:t>:</a:t>
            </a:r>
          </a:p>
          <a:p>
            <a:pPr marL="290513" indent="-290513">
              <a:spcBef>
                <a:spcPct val="40000"/>
              </a:spcBef>
              <a:buClr>
                <a:srgbClr val="A89EDA"/>
              </a:buClr>
              <a:buSzPct val="65000"/>
              <a:defRPr/>
            </a:pPr>
            <a:r>
              <a:rPr lang="sr-Cyrl-CS" sz="2400" dirty="0" smtClean="0"/>
              <a:t>старости</a:t>
            </a:r>
            <a:r>
              <a:rPr lang="en-US" sz="2400" dirty="0" smtClean="0"/>
              <a:t> &gt;50 </a:t>
            </a:r>
            <a:r>
              <a:rPr lang="sr-Cyrl-CS" sz="2400" dirty="0" smtClean="0"/>
              <a:t>година</a:t>
            </a:r>
            <a:endParaRPr lang="en-US" sz="2400" dirty="0" smtClean="0"/>
          </a:p>
          <a:p>
            <a:pPr marL="290513" indent="-290513">
              <a:spcBef>
                <a:spcPct val="40000"/>
              </a:spcBef>
              <a:buClr>
                <a:srgbClr val="A89EDA"/>
              </a:buClr>
              <a:buSzPct val="65000"/>
              <a:defRPr/>
            </a:pPr>
            <a:r>
              <a:rPr lang="sr-Cyrl-CS" sz="2400" dirty="0" smtClean="0"/>
              <a:t>коегзистенције</a:t>
            </a:r>
            <a:r>
              <a:rPr lang="en-US" sz="2400" dirty="0" smtClean="0"/>
              <a:t> </a:t>
            </a:r>
            <a:r>
              <a:rPr lang="sr-Cyrl-CS" sz="2400" dirty="0" smtClean="0"/>
              <a:t>пет</a:t>
            </a:r>
            <a:r>
              <a:rPr lang="en-US" sz="2400" dirty="0" smtClean="0"/>
              <a:t> </a:t>
            </a:r>
            <a:r>
              <a:rPr lang="sr-Cyrl-CS" sz="2400" dirty="0" smtClean="0"/>
              <a:t>хроничних</a:t>
            </a:r>
            <a:r>
              <a:rPr lang="en-US" sz="2400" dirty="0" smtClean="0"/>
              <a:t> </a:t>
            </a:r>
            <a:r>
              <a:rPr lang="sr-Cyrl-CS" sz="2400" dirty="0" smtClean="0"/>
              <a:t>болести</a:t>
            </a:r>
            <a:endParaRPr lang="en-US" sz="2400" dirty="0" smtClean="0"/>
          </a:p>
          <a:p>
            <a:pPr marL="290513" indent="-290513">
              <a:spcBef>
                <a:spcPct val="40000"/>
              </a:spcBef>
              <a:buClr>
                <a:srgbClr val="A89EDA"/>
              </a:buClr>
              <a:buSzPct val="65000"/>
              <a:defRPr/>
            </a:pPr>
            <a:r>
              <a:rPr lang="sr-Cyrl-CS" sz="2400" dirty="0" smtClean="0"/>
              <a:t>пет</a:t>
            </a:r>
            <a:r>
              <a:rPr lang="en-US" sz="2400" dirty="0" smtClean="0"/>
              <a:t> </a:t>
            </a:r>
            <a:r>
              <a:rPr lang="sr-Cyrl-CS" sz="2400" dirty="0" smtClean="0"/>
              <a:t>неповољних</a:t>
            </a:r>
            <a:r>
              <a:rPr lang="en-US" sz="2400" dirty="0" smtClean="0"/>
              <a:t> </a:t>
            </a:r>
            <a:r>
              <a:rPr lang="sr-Cyrl-CS" sz="2400" dirty="0" smtClean="0"/>
              <a:t>клиничких</a:t>
            </a:r>
            <a:r>
              <a:rPr lang="en-US" sz="2400" dirty="0" smtClean="0"/>
              <a:t> </a:t>
            </a:r>
            <a:r>
              <a:rPr lang="sr-Cyrl-CS" sz="2400" dirty="0" smtClean="0"/>
              <a:t>карактеристика</a:t>
            </a:r>
            <a:endParaRPr lang="en-US" sz="2400" dirty="0" smtClean="0"/>
          </a:p>
          <a:p>
            <a:pPr marL="290513" indent="-290513">
              <a:spcBef>
                <a:spcPct val="40000"/>
              </a:spcBef>
              <a:buClr>
                <a:srgbClr val="A89EDA"/>
              </a:buClr>
              <a:buSzPct val="65000"/>
              <a:defRPr/>
            </a:pPr>
            <a:r>
              <a:rPr lang="sr-Cyrl-CS" sz="2400" dirty="0" smtClean="0"/>
              <a:t>седам</a:t>
            </a:r>
            <a:r>
              <a:rPr lang="en-US" sz="2400" dirty="0" smtClean="0"/>
              <a:t> </a:t>
            </a:r>
            <a:r>
              <a:rPr lang="sr-Cyrl-CS" sz="2400" dirty="0" smtClean="0"/>
              <a:t>лабораторијских</a:t>
            </a:r>
            <a:r>
              <a:rPr lang="en-US" sz="2400" dirty="0" smtClean="0"/>
              <a:t> </a:t>
            </a:r>
            <a:r>
              <a:rPr lang="sr-Cyrl-CS" sz="2400" dirty="0" smtClean="0"/>
              <a:t>и</a:t>
            </a:r>
            <a:r>
              <a:rPr lang="en-US" sz="2400" dirty="0" smtClean="0"/>
              <a:t> </a:t>
            </a:r>
            <a:r>
              <a:rPr lang="sr-Cyrl-CS" sz="2400" dirty="0" smtClean="0"/>
              <a:t>или</a:t>
            </a:r>
            <a:r>
              <a:rPr lang="en-US" sz="2400" dirty="0" smtClean="0"/>
              <a:t> </a:t>
            </a:r>
            <a:r>
              <a:rPr lang="sr-Cyrl-CS" sz="2400" dirty="0" smtClean="0"/>
              <a:t>радиографских</a:t>
            </a:r>
            <a:r>
              <a:rPr lang="en-US" sz="2400" dirty="0" smtClean="0"/>
              <a:t> </a:t>
            </a:r>
            <a:r>
              <a:rPr lang="sr-Cyrl-CS" sz="2400" dirty="0" smtClean="0"/>
              <a:t>налаза</a:t>
            </a:r>
            <a:endParaRPr lang="en-US" sz="2400" dirty="0" smtClean="0"/>
          </a:p>
          <a:p>
            <a:pPr marL="290513" indent="-290513">
              <a:spcBef>
                <a:spcPct val="115000"/>
              </a:spcBef>
              <a:buClr>
                <a:srgbClr val="990033"/>
              </a:buClr>
              <a:buSzPct val="65000"/>
              <a:defRPr/>
            </a:pPr>
            <a:r>
              <a:rPr lang="en-US" sz="2400" dirty="0" smtClean="0"/>
              <a:t>I</a:t>
            </a:r>
            <a:r>
              <a:rPr lang="sl-SI" sz="2400" dirty="0" smtClean="0"/>
              <a:t> – </a:t>
            </a:r>
            <a:r>
              <a:rPr lang="en-US" sz="2400" dirty="0" smtClean="0"/>
              <a:t>III </a:t>
            </a:r>
            <a:r>
              <a:rPr lang="sr-Cyrl-CS" sz="2400" dirty="0" smtClean="0"/>
              <a:t>степен</a:t>
            </a:r>
            <a:r>
              <a:rPr lang="en-US" sz="2400" dirty="0" smtClean="0"/>
              <a:t> </a:t>
            </a:r>
            <a:r>
              <a:rPr lang="sr-Cyrl-CS" sz="2400" dirty="0" smtClean="0"/>
              <a:t>тежине</a:t>
            </a:r>
            <a:r>
              <a:rPr lang="en-US" sz="2400" dirty="0" smtClean="0"/>
              <a:t> </a:t>
            </a:r>
            <a:r>
              <a:rPr lang="sr-Cyrl-CS" sz="2400" dirty="0" smtClean="0"/>
              <a:t>л</a:t>
            </a:r>
            <a:r>
              <a:rPr lang="en-US" sz="2400" dirty="0" smtClean="0"/>
              <a:t>e</a:t>
            </a:r>
            <a:r>
              <a:rPr lang="sr-Cyrl-CS" sz="2400" dirty="0" smtClean="0"/>
              <a:t>ч</a:t>
            </a:r>
            <a:r>
              <a:rPr lang="en-US" sz="2400" dirty="0" smtClean="0"/>
              <a:t>e </a:t>
            </a:r>
            <a:r>
              <a:rPr lang="sr-Cyrl-CS" sz="2400" dirty="0" smtClean="0"/>
              <a:t>с</a:t>
            </a:r>
            <a:r>
              <a:rPr lang="en-US" sz="2400" dirty="0" smtClean="0"/>
              <a:t>e </a:t>
            </a:r>
            <a:r>
              <a:rPr lang="sr-Cyrl-CS" sz="2400" dirty="0" smtClean="0"/>
              <a:t>амбулантно</a:t>
            </a:r>
            <a:endParaRPr lang="en-US" sz="2400" dirty="0" smtClean="0"/>
          </a:p>
          <a:p>
            <a:pPr marL="290513" indent="-290513">
              <a:spcBef>
                <a:spcPct val="45000"/>
              </a:spcBef>
              <a:buClr>
                <a:srgbClr val="990033"/>
              </a:buClr>
              <a:buSzPct val="65000"/>
              <a:defRPr/>
            </a:pPr>
            <a:r>
              <a:rPr lang="en-US" sz="2400" dirty="0" smtClean="0"/>
              <a:t>IV </a:t>
            </a:r>
            <a:r>
              <a:rPr lang="en-US" sz="2400" dirty="0" err="1" smtClean="0"/>
              <a:t>i</a:t>
            </a:r>
            <a:r>
              <a:rPr lang="en-US" sz="2400" dirty="0" smtClean="0"/>
              <a:t> V </a:t>
            </a:r>
            <a:r>
              <a:rPr lang="sr-Cyrl-CS" sz="2400" dirty="0" smtClean="0"/>
              <a:t>степен</a:t>
            </a:r>
            <a:r>
              <a:rPr lang="sl-SI" sz="2400" dirty="0" smtClean="0"/>
              <a:t> </a:t>
            </a:r>
            <a:r>
              <a:rPr lang="sr-Cyrl-CS" sz="2400" dirty="0" smtClean="0"/>
              <a:t>тежине</a:t>
            </a:r>
            <a:r>
              <a:rPr lang="en-US" sz="2400" dirty="0" smtClean="0"/>
              <a:t> </a:t>
            </a:r>
            <a:r>
              <a:rPr lang="sr-Cyrl-CS" sz="2400" dirty="0" smtClean="0"/>
              <a:t>леч</a:t>
            </a:r>
            <a:r>
              <a:rPr lang="en-US" sz="2400" dirty="0" smtClean="0"/>
              <a:t>e </a:t>
            </a:r>
            <a:r>
              <a:rPr lang="sr-Cyrl-CS" sz="2400" dirty="0" smtClean="0"/>
              <a:t>с</a:t>
            </a:r>
            <a:r>
              <a:rPr lang="en-US" sz="2400" dirty="0" smtClean="0"/>
              <a:t>e </a:t>
            </a:r>
            <a:r>
              <a:rPr lang="sr-Cyrl-CS" sz="2400" dirty="0" smtClean="0"/>
              <a:t>болнички</a:t>
            </a:r>
            <a:r>
              <a:rPr lang="en-US" sz="2400" dirty="0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sr-Latn-RS" sz="3600" b="1" smtClean="0">
                <a:solidFill>
                  <a:schemeClr val="bg1"/>
                </a:solidFill>
              </a:rPr>
              <a:t>ДЕМОГРАФСКЕ</a:t>
            </a:r>
            <a:r>
              <a:rPr lang="en-US" altLang="sr-Latn-RS" sz="3600" b="1" smtClean="0">
                <a:solidFill>
                  <a:schemeClr val="bg1"/>
                </a:solidFill>
              </a:rPr>
              <a:t> </a:t>
            </a:r>
            <a:r>
              <a:rPr lang="sr-Cyrl-CS" altLang="sr-Latn-RS" sz="3600" b="1" smtClean="0">
                <a:solidFill>
                  <a:schemeClr val="bg1"/>
                </a:solidFill>
              </a:rPr>
              <a:t>КАРАКТЕРИСТИКЕ</a:t>
            </a:r>
            <a:endParaRPr lang="en-US" altLang="sr-Latn-RS" b="1" smtClean="0">
              <a:solidFill>
                <a:schemeClr val="bg1"/>
              </a:solidFill>
            </a:endParaRPr>
          </a:p>
        </p:txBody>
      </p:sp>
      <p:sp>
        <p:nvSpPr>
          <p:cNvPr id="71987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sr-Cyrl-CS" altLang="sr-Latn-RS" b="1" smtClean="0"/>
              <a:t>Старост</a:t>
            </a:r>
            <a:r>
              <a:rPr lang="en-US" altLang="sr-Latn-RS" b="1" smtClean="0"/>
              <a:t> </a:t>
            </a:r>
            <a:r>
              <a:rPr lang="sr-Cyrl-CS" altLang="sr-Latn-RS" b="1" smtClean="0"/>
              <a:t>болесника</a:t>
            </a:r>
            <a:endParaRPr lang="en-US" altLang="sr-Latn-RS" b="1" smtClean="0"/>
          </a:p>
          <a:p>
            <a:r>
              <a:rPr lang="sr-Cyrl-CS" altLang="sr-Latn-RS" smtClean="0"/>
              <a:t>мушкарци</a:t>
            </a:r>
            <a:r>
              <a:rPr lang="en-US" altLang="sr-Latn-RS" smtClean="0"/>
              <a:t>                    </a:t>
            </a:r>
            <a:r>
              <a:rPr lang="sr-Cyrl-CS" altLang="sr-Latn-RS" i="1" smtClean="0"/>
              <a:t>број</a:t>
            </a:r>
            <a:r>
              <a:rPr lang="en-US" altLang="sr-Latn-RS" i="1" smtClean="0"/>
              <a:t> </a:t>
            </a:r>
            <a:r>
              <a:rPr lang="sr-Cyrl-CS" altLang="sr-Latn-RS" i="1" smtClean="0"/>
              <a:t>година</a:t>
            </a:r>
            <a:endParaRPr lang="en-US" altLang="sr-Latn-RS" smtClean="0"/>
          </a:p>
          <a:p>
            <a:r>
              <a:rPr lang="sr-Cyrl-CS" altLang="sr-Latn-RS" smtClean="0"/>
              <a:t>жене</a:t>
            </a:r>
            <a:r>
              <a:rPr lang="en-US" altLang="sr-Latn-RS" smtClean="0"/>
              <a:t>                          </a:t>
            </a:r>
            <a:r>
              <a:rPr lang="sr-Cyrl-CS" altLang="sr-Latn-RS" i="1" smtClean="0"/>
              <a:t>број</a:t>
            </a:r>
            <a:r>
              <a:rPr lang="en-US" altLang="sr-Latn-RS" i="1" smtClean="0"/>
              <a:t> </a:t>
            </a:r>
            <a:r>
              <a:rPr lang="sr-Cyrl-CS" altLang="sr-Latn-RS" i="1" smtClean="0"/>
              <a:t>година</a:t>
            </a:r>
            <a:r>
              <a:rPr lang="en-US" altLang="sr-Latn-RS" i="1" smtClean="0"/>
              <a:t>  - 10</a:t>
            </a:r>
            <a:endParaRPr lang="en-US" altLang="sr-Latn-RS" smtClean="0"/>
          </a:p>
          <a:p>
            <a:r>
              <a:rPr lang="sr-Cyrl-CS" altLang="sr-Latn-RS" smtClean="0"/>
              <a:t>живи</a:t>
            </a:r>
            <a:r>
              <a:rPr lang="en-US" altLang="sr-Latn-RS" smtClean="0"/>
              <a:t> </a:t>
            </a:r>
            <a:r>
              <a:rPr lang="sr-Cyrl-CS" altLang="sr-Latn-RS" smtClean="0"/>
              <a:t>у</a:t>
            </a:r>
            <a:r>
              <a:rPr lang="en-US" altLang="sr-Latn-RS" smtClean="0"/>
              <a:t> </a:t>
            </a:r>
            <a:r>
              <a:rPr lang="sr-Cyrl-CS" altLang="sr-Latn-RS" smtClean="0"/>
              <a:t>старачком</a:t>
            </a:r>
            <a:r>
              <a:rPr lang="en-US" altLang="sr-Latn-RS" smtClean="0"/>
              <a:t> </a:t>
            </a:r>
            <a:r>
              <a:rPr lang="sr-Cyrl-CS" altLang="sr-Latn-RS" smtClean="0"/>
              <a:t>дому</a:t>
            </a:r>
            <a:r>
              <a:rPr lang="en-US" altLang="sr-Latn-RS" smtClean="0"/>
              <a:t> </a:t>
            </a:r>
            <a:r>
              <a:rPr lang="sr-Cyrl-CS" altLang="sr-Latn-RS" i="1" smtClean="0"/>
              <a:t>бр</a:t>
            </a:r>
            <a:r>
              <a:rPr lang="en-US" altLang="sr-Latn-RS" i="1" smtClean="0"/>
              <a:t>. </a:t>
            </a:r>
            <a:r>
              <a:rPr lang="sr-Cyrl-CS" altLang="sr-Latn-RS" i="1" smtClean="0"/>
              <a:t>год</a:t>
            </a:r>
            <a:r>
              <a:rPr lang="en-US" altLang="sr-Latn-RS" i="1" smtClean="0"/>
              <a:t>. + 10</a:t>
            </a:r>
            <a:endParaRPr lang="en-US" altLang="sr-Latn-RS" smtClean="0"/>
          </a:p>
          <a:p>
            <a:pPr>
              <a:buFontTx/>
              <a:buNone/>
            </a:pPr>
            <a:endParaRPr lang="en-US" altLang="sr-Latn-R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sr-Latn-RS" sz="3600" b="1" smtClean="0">
                <a:solidFill>
                  <a:schemeClr val="bg1"/>
                </a:solidFill>
              </a:rPr>
              <a:t>ПРИДРУЖЕНЕ</a:t>
            </a:r>
            <a:r>
              <a:rPr lang="en-US" altLang="sr-Latn-RS" sz="3600" b="1" smtClean="0">
                <a:solidFill>
                  <a:schemeClr val="bg1"/>
                </a:solidFill>
              </a:rPr>
              <a:t> </a:t>
            </a:r>
            <a:r>
              <a:rPr lang="sr-Cyrl-CS" altLang="sr-Latn-RS" sz="3600" b="1" smtClean="0">
                <a:solidFill>
                  <a:schemeClr val="bg1"/>
                </a:solidFill>
              </a:rPr>
              <a:t>БОЛЕСТИ</a:t>
            </a:r>
            <a:endParaRPr lang="en-US" altLang="sr-Latn-RS" b="1" smtClean="0">
              <a:solidFill>
                <a:schemeClr val="bg1"/>
              </a:solidFill>
            </a:endParaRPr>
          </a:p>
        </p:txBody>
      </p:sp>
      <p:sp>
        <p:nvSpPr>
          <p:cNvPr id="72089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sr-Cyrl-CS" altLang="sr-Latn-RS" smtClean="0"/>
              <a:t>малигнитет</a:t>
            </a:r>
            <a:r>
              <a:rPr lang="en-US" altLang="sr-Latn-RS" smtClean="0"/>
              <a:t>                    +30</a:t>
            </a:r>
          </a:p>
          <a:p>
            <a:r>
              <a:rPr lang="sr-Cyrl-CS" altLang="sr-Latn-RS" smtClean="0"/>
              <a:t>болести</a:t>
            </a:r>
            <a:r>
              <a:rPr lang="en-US" altLang="sr-Latn-RS" smtClean="0"/>
              <a:t> </a:t>
            </a:r>
            <a:r>
              <a:rPr lang="sr-Cyrl-CS" altLang="sr-Latn-RS" smtClean="0"/>
              <a:t>јетре</a:t>
            </a:r>
            <a:r>
              <a:rPr lang="en-US" altLang="sr-Latn-RS" smtClean="0"/>
              <a:t>                 +20</a:t>
            </a:r>
          </a:p>
          <a:p>
            <a:r>
              <a:rPr lang="sr-Cyrl-CS" altLang="sr-Latn-RS" smtClean="0"/>
              <a:t>срчана</a:t>
            </a:r>
            <a:r>
              <a:rPr lang="en-US" altLang="sr-Latn-RS" smtClean="0"/>
              <a:t> </a:t>
            </a:r>
            <a:r>
              <a:rPr lang="sr-Cyrl-CS" altLang="sr-Latn-RS" smtClean="0"/>
              <a:t>инсуфицијенција</a:t>
            </a:r>
            <a:r>
              <a:rPr lang="en-US" altLang="sr-Latn-RS" smtClean="0"/>
              <a:t>  +10</a:t>
            </a:r>
          </a:p>
          <a:p>
            <a:r>
              <a:rPr lang="sr-Cyrl-CS" altLang="sr-Latn-RS" smtClean="0"/>
              <a:t>цереброваскуларне</a:t>
            </a:r>
            <a:r>
              <a:rPr lang="en-US" altLang="sr-Latn-RS" smtClean="0"/>
              <a:t> </a:t>
            </a:r>
            <a:r>
              <a:rPr lang="sr-Cyrl-CS" altLang="sr-Latn-RS" smtClean="0"/>
              <a:t>бол</a:t>
            </a:r>
            <a:r>
              <a:rPr lang="en-US" altLang="sr-Latn-RS" smtClean="0"/>
              <a:t>.  +10</a:t>
            </a:r>
          </a:p>
          <a:p>
            <a:r>
              <a:rPr lang="sr-Cyrl-CS" altLang="sr-Latn-RS" smtClean="0"/>
              <a:t>бубрежне</a:t>
            </a:r>
            <a:r>
              <a:rPr lang="en-US" altLang="sr-Latn-RS" smtClean="0"/>
              <a:t> </a:t>
            </a:r>
            <a:r>
              <a:rPr lang="sr-Cyrl-CS" altLang="sr-Latn-RS" smtClean="0"/>
              <a:t>болести</a:t>
            </a:r>
            <a:r>
              <a:rPr lang="en-US" altLang="sr-Latn-RS" smtClean="0"/>
              <a:t>           +10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sr-Latn-RS" sz="3600" b="1" smtClean="0">
                <a:solidFill>
                  <a:schemeClr val="bg1"/>
                </a:solidFill>
              </a:rPr>
              <a:t>КЛИНИЧКИ</a:t>
            </a:r>
            <a:r>
              <a:rPr lang="en-US" altLang="sr-Latn-RS" sz="3600" b="1" smtClean="0">
                <a:solidFill>
                  <a:schemeClr val="bg1"/>
                </a:solidFill>
              </a:rPr>
              <a:t> </a:t>
            </a:r>
            <a:r>
              <a:rPr lang="sr-Cyrl-CS" altLang="sr-Latn-RS" sz="3600" b="1" smtClean="0">
                <a:solidFill>
                  <a:schemeClr val="bg1"/>
                </a:solidFill>
              </a:rPr>
              <a:t>НАЛАЗ</a:t>
            </a:r>
            <a:endParaRPr lang="en-US" altLang="sr-Latn-RS" sz="3600" b="1" smtClean="0">
              <a:solidFill>
                <a:schemeClr val="bg1"/>
              </a:solidFill>
            </a:endParaRPr>
          </a:p>
        </p:txBody>
      </p:sp>
      <p:sp>
        <p:nvSpPr>
          <p:cNvPr id="72192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sr-Cyrl-CS" altLang="sr-Latn-RS" smtClean="0"/>
              <a:t>измењен</a:t>
            </a:r>
            <a:r>
              <a:rPr lang="en-US" altLang="sr-Latn-RS" smtClean="0"/>
              <a:t> </a:t>
            </a:r>
            <a:r>
              <a:rPr lang="sr-Cyrl-CS" altLang="sr-Latn-RS" smtClean="0"/>
              <a:t>ментални</a:t>
            </a:r>
            <a:r>
              <a:rPr lang="en-US" altLang="sr-Latn-RS" smtClean="0"/>
              <a:t> </a:t>
            </a:r>
            <a:r>
              <a:rPr lang="sr-Cyrl-CS" altLang="sr-Latn-RS" smtClean="0"/>
              <a:t>статус</a:t>
            </a:r>
            <a:r>
              <a:rPr lang="en-US" altLang="sr-Latn-RS" smtClean="0"/>
              <a:t>            </a:t>
            </a:r>
            <a:r>
              <a:rPr lang="sr-Cyrl-CS" altLang="sr-Latn-RS" smtClean="0"/>
              <a:t> </a:t>
            </a:r>
            <a:r>
              <a:rPr lang="en-US" altLang="sr-Latn-RS" smtClean="0"/>
              <a:t>+20</a:t>
            </a:r>
          </a:p>
          <a:p>
            <a:r>
              <a:rPr lang="sr-Cyrl-CS" altLang="sr-Latn-RS" smtClean="0"/>
              <a:t>број</a:t>
            </a:r>
            <a:r>
              <a:rPr lang="en-US" altLang="sr-Latn-RS" smtClean="0"/>
              <a:t> </a:t>
            </a:r>
            <a:r>
              <a:rPr lang="sr-Cyrl-CS" altLang="sr-Latn-RS" smtClean="0"/>
              <a:t>респирације</a:t>
            </a:r>
            <a:r>
              <a:rPr lang="en-US" altLang="sr-Latn-RS" smtClean="0"/>
              <a:t>      30/</a:t>
            </a:r>
            <a:r>
              <a:rPr lang="sr-Cyrl-CS" altLang="sr-Latn-RS" smtClean="0"/>
              <a:t>мин</a:t>
            </a:r>
            <a:r>
              <a:rPr lang="en-US" altLang="sr-Latn-RS" smtClean="0"/>
              <a:t>.         +20</a:t>
            </a:r>
          </a:p>
          <a:p>
            <a:r>
              <a:rPr lang="sr-Cyrl-CS" altLang="sr-Latn-RS" smtClean="0"/>
              <a:t>систолни</a:t>
            </a:r>
            <a:r>
              <a:rPr lang="en-US" altLang="sr-Latn-RS" smtClean="0"/>
              <a:t> </a:t>
            </a:r>
            <a:r>
              <a:rPr lang="sr-Cyrl-CS" altLang="sr-Latn-RS" smtClean="0"/>
              <a:t>притисак</a:t>
            </a:r>
            <a:r>
              <a:rPr lang="en-US" altLang="sr-Latn-RS" smtClean="0"/>
              <a:t>   90</a:t>
            </a:r>
            <a:r>
              <a:rPr lang="sr-Cyrl-CS" altLang="sr-Latn-RS" smtClean="0"/>
              <a:t>ммХг</a:t>
            </a:r>
            <a:r>
              <a:rPr lang="en-US" altLang="sr-Latn-RS" smtClean="0"/>
              <a:t>     </a:t>
            </a:r>
            <a:r>
              <a:rPr lang="sr-Cyrl-CS" altLang="sr-Latn-RS" smtClean="0"/>
              <a:t>  </a:t>
            </a:r>
            <a:r>
              <a:rPr lang="en-US" altLang="sr-Latn-RS" smtClean="0"/>
              <a:t> +20</a:t>
            </a:r>
          </a:p>
          <a:p>
            <a:r>
              <a:rPr lang="sr-Cyrl-CS" altLang="sr-Latn-RS" smtClean="0"/>
              <a:t>температура</a:t>
            </a:r>
            <a:r>
              <a:rPr lang="en-US" altLang="sr-Latn-RS" smtClean="0"/>
              <a:t>          35</a:t>
            </a:r>
            <a:r>
              <a:rPr lang="sr-Cyrl-CS" altLang="sr-Latn-RS" baseline="30000" smtClean="0"/>
              <a:t>о</a:t>
            </a:r>
            <a:r>
              <a:rPr lang="sr-Latn-CS" altLang="sr-Latn-RS" smtClean="0"/>
              <a:t>C</a:t>
            </a:r>
            <a:r>
              <a:rPr lang="en-US" altLang="sr-Latn-RS" smtClean="0"/>
              <a:t>, 40</a:t>
            </a:r>
            <a:r>
              <a:rPr lang="sr-Cyrl-CS" altLang="sr-Latn-RS" baseline="30000" smtClean="0"/>
              <a:t>о</a:t>
            </a:r>
            <a:r>
              <a:rPr lang="sr-Latn-CS" altLang="sr-Latn-RS" smtClean="0"/>
              <a:t>C</a:t>
            </a:r>
            <a:r>
              <a:rPr lang="en-US" altLang="sr-Latn-RS" smtClean="0"/>
              <a:t>   </a:t>
            </a:r>
            <a:r>
              <a:rPr lang="sr-Cyrl-CS" altLang="sr-Latn-RS" smtClean="0"/>
              <a:t>   </a:t>
            </a:r>
            <a:r>
              <a:rPr lang="en-US" altLang="sr-Latn-RS" smtClean="0"/>
              <a:t> +15</a:t>
            </a:r>
          </a:p>
          <a:p>
            <a:r>
              <a:rPr lang="sr-Cyrl-CS" altLang="sr-Latn-RS" smtClean="0"/>
              <a:t>пулс</a:t>
            </a:r>
            <a:r>
              <a:rPr lang="en-US" altLang="sr-Latn-RS" smtClean="0"/>
              <a:t>                   </a:t>
            </a:r>
            <a:r>
              <a:rPr lang="sr-Cyrl-CS" altLang="sr-Latn-RS" smtClean="0"/>
              <a:t>    </a:t>
            </a:r>
            <a:r>
              <a:rPr lang="en-US" altLang="sr-Latn-RS" smtClean="0"/>
              <a:t>135/</a:t>
            </a:r>
            <a:r>
              <a:rPr lang="sr-Cyrl-CS" altLang="sr-Latn-RS" smtClean="0"/>
              <a:t>мин</a:t>
            </a:r>
            <a:r>
              <a:rPr lang="en-US" altLang="sr-Latn-RS" smtClean="0"/>
              <a:t>.          </a:t>
            </a:r>
            <a:r>
              <a:rPr lang="sr-Cyrl-CS" altLang="sr-Latn-RS" smtClean="0"/>
              <a:t> </a:t>
            </a:r>
            <a:r>
              <a:rPr lang="en-US" altLang="sr-Latn-RS" smtClean="0"/>
              <a:t>+20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sr-Latn-RS" sz="3600" b="1" smtClean="0">
                <a:solidFill>
                  <a:schemeClr val="bg1"/>
                </a:solidFill>
              </a:rPr>
              <a:t>ЛАБОРАТОРИЈСКЕ</a:t>
            </a:r>
            <a:r>
              <a:rPr lang="en-US" altLang="sr-Latn-RS" sz="3600" b="1" smtClean="0">
                <a:solidFill>
                  <a:schemeClr val="bg1"/>
                </a:solidFill>
              </a:rPr>
              <a:t> </a:t>
            </a:r>
            <a:r>
              <a:rPr lang="sr-Cyrl-CS" altLang="sr-Latn-RS" sz="3600" b="1" smtClean="0">
                <a:solidFill>
                  <a:schemeClr val="bg1"/>
                </a:solidFill>
              </a:rPr>
              <a:t>АНАЛИЗЕ</a:t>
            </a:r>
            <a:endParaRPr lang="en-US" altLang="sr-Latn-RS" b="1" smtClean="0">
              <a:solidFill>
                <a:schemeClr val="bg1"/>
              </a:solidFill>
            </a:endParaRPr>
          </a:p>
        </p:txBody>
      </p:sp>
      <p:sp>
        <p:nvSpPr>
          <p:cNvPr id="7229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altLang="sr-Latn-RS" smtClean="0"/>
              <a:t>pH   7,35                       </a:t>
            </a:r>
            <a:r>
              <a:rPr lang="sr-Cyrl-CS" altLang="sr-Latn-RS" smtClean="0"/>
              <a:t>   </a:t>
            </a:r>
            <a:r>
              <a:rPr lang="en-US" altLang="sr-Latn-RS" smtClean="0"/>
              <a:t>+30</a:t>
            </a:r>
          </a:p>
          <a:p>
            <a:r>
              <a:rPr lang="sr-Cyrl-CS" altLang="sr-Latn-RS" smtClean="0"/>
              <a:t>уреа</a:t>
            </a:r>
            <a:r>
              <a:rPr lang="en-US" altLang="sr-Latn-RS" smtClean="0"/>
              <a:t>  </a:t>
            </a:r>
            <a:r>
              <a:rPr lang="sr-Cyrl-CS" altLang="sr-Latn-RS" smtClean="0"/>
              <a:t>в</a:t>
            </a:r>
            <a:r>
              <a:rPr lang="en-US" altLang="sr-Latn-RS" smtClean="0"/>
              <a:t>e</a:t>
            </a:r>
            <a:r>
              <a:rPr lang="sr-Cyrl-CS" altLang="sr-Latn-RS" smtClean="0"/>
              <a:t>ћ</a:t>
            </a:r>
            <a:r>
              <a:rPr lang="en-US" altLang="sr-Latn-RS" smtClean="0"/>
              <a:t>a 11mmol/l    </a:t>
            </a:r>
            <a:r>
              <a:rPr lang="sr-Cyrl-CS" altLang="sr-Latn-RS" smtClean="0"/>
              <a:t>  </a:t>
            </a:r>
            <a:r>
              <a:rPr lang="en-US" altLang="sr-Latn-RS" smtClean="0"/>
              <a:t> +20</a:t>
            </a:r>
          </a:p>
          <a:p>
            <a:r>
              <a:rPr lang="en-US" altLang="sr-Latn-RS" smtClean="0"/>
              <a:t>Na            130mEq/l     </a:t>
            </a:r>
            <a:r>
              <a:rPr lang="sr-Cyrl-CS" altLang="sr-Latn-RS" smtClean="0"/>
              <a:t>   </a:t>
            </a:r>
            <a:r>
              <a:rPr lang="en-US" altLang="sr-Latn-RS" smtClean="0"/>
              <a:t>+20</a:t>
            </a:r>
          </a:p>
          <a:p>
            <a:r>
              <a:rPr lang="sr-Cyrl-CS" altLang="sr-Latn-RS" smtClean="0"/>
              <a:t>глукоза</a:t>
            </a:r>
            <a:r>
              <a:rPr lang="en-US" altLang="sr-Latn-RS" smtClean="0"/>
              <a:t>      l4mmol/l     </a:t>
            </a:r>
            <a:r>
              <a:rPr lang="sr-Cyrl-CS" altLang="sr-Latn-RS" smtClean="0"/>
              <a:t>  </a:t>
            </a:r>
            <a:r>
              <a:rPr lang="en-US" altLang="sr-Latn-RS" smtClean="0"/>
              <a:t>+10</a:t>
            </a:r>
          </a:p>
          <a:p>
            <a:r>
              <a:rPr lang="sr-Cyrl-CS" altLang="sr-Latn-RS" smtClean="0"/>
              <a:t>хематокрит</a:t>
            </a:r>
            <a:r>
              <a:rPr lang="en-US" altLang="sr-Latn-RS" smtClean="0"/>
              <a:t> </a:t>
            </a:r>
            <a:r>
              <a:rPr lang="sr-Cyrl-CS" altLang="sr-Latn-RS" smtClean="0"/>
              <a:t>мањи</a:t>
            </a:r>
            <a:r>
              <a:rPr lang="en-US" altLang="sr-Latn-RS" smtClean="0"/>
              <a:t> 30%   +10</a:t>
            </a:r>
          </a:p>
          <a:p>
            <a:r>
              <a:rPr lang="en-US" altLang="sr-Latn-RS" smtClean="0"/>
              <a:t>pO2  60mmHg             </a:t>
            </a:r>
            <a:r>
              <a:rPr lang="sr-Cyrl-CS" altLang="sr-Latn-RS" smtClean="0"/>
              <a:t>   </a:t>
            </a:r>
            <a:r>
              <a:rPr lang="en-US" altLang="sr-Latn-RS" smtClean="0"/>
              <a:t> +10</a:t>
            </a:r>
          </a:p>
          <a:p>
            <a:r>
              <a:rPr lang="sr-Cyrl-CS" altLang="sr-Latn-RS" smtClean="0"/>
              <a:t>плеурални</a:t>
            </a:r>
            <a:r>
              <a:rPr lang="en-US" altLang="sr-Latn-RS" smtClean="0"/>
              <a:t> </a:t>
            </a:r>
            <a:r>
              <a:rPr lang="sr-Cyrl-CS" altLang="sr-Latn-RS" smtClean="0"/>
              <a:t>излив</a:t>
            </a:r>
            <a:r>
              <a:rPr lang="en-US" altLang="sr-Latn-RS" smtClean="0"/>
              <a:t>            +10</a:t>
            </a:r>
          </a:p>
          <a:p>
            <a:endParaRPr lang="en-US" altLang="sr-Latn-R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Rot="1"/>
          </p:cNvGrpSpPr>
          <p:nvPr/>
        </p:nvGrpSpPr>
        <p:grpSpPr bwMode="auto">
          <a:xfrm>
            <a:off x="-127000" y="981075"/>
            <a:ext cx="8890000" cy="5497513"/>
            <a:chOff x="16" y="480"/>
            <a:chExt cx="5600" cy="3600"/>
          </a:xfrm>
        </p:grpSpPr>
        <p:sp>
          <p:nvSpPr>
            <p:cNvPr id="723972" name="Rectangle 3"/>
            <p:cNvSpPr>
              <a:spLocks noChangeArrowheads="1"/>
            </p:cNvSpPr>
            <p:nvPr/>
          </p:nvSpPr>
          <p:spPr bwMode="auto">
            <a:xfrm>
              <a:off x="3921" y="3443"/>
              <a:ext cx="1695" cy="637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buFontTx/>
                <a:buNone/>
              </a:pPr>
              <a:r>
                <a:rPr lang="sr-Latn-CS" altLang="sr-Latn-RS" sz="2800">
                  <a:solidFill>
                    <a:schemeClr val="bg1"/>
                  </a:solidFill>
                </a:rPr>
                <a:t>27%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3973" name="Rectangle 4"/>
            <p:cNvSpPr>
              <a:spLocks noChangeArrowheads="1"/>
            </p:cNvSpPr>
            <p:nvPr/>
          </p:nvSpPr>
          <p:spPr bwMode="auto">
            <a:xfrm>
              <a:off x="2468" y="3443"/>
              <a:ext cx="1453" cy="637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sr-Latn-RS" sz="28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&gt;</a:t>
              </a:r>
              <a:r>
                <a:rPr lang="sr-Latn-CS" altLang="sr-Latn-RS" sz="2800">
                  <a:solidFill>
                    <a:schemeClr val="bg1"/>
                  </a:solidFill>
                </a:rPr>
                <a:t>130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3974" name="Rectangle 5"/>
            <p:cNvSpPr>
              <a:spLocks noChangeArrowheads="1"/>
            </p:cNvSpPr>
            <p:nvPr/>
          </p:nvSpPr>
          <p:spPr bwMode="auto">
            <a:xfrm>
              <a:off x="1354" y="3443"/>
              <a:ext cx="1114" cy="637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buFontTx/>
                <a:buNone/>
              </a:pPr>
              <a:r>
                <a:rPr lang="sr-Latn-CS" altLang="sr-Latn-RS" sz="2800">
                  <a:solidFill>
                    <a:schemeClr val="bg1"/>
                  </a:solidFill>
                </a:rPr>
                <a:t>V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3975" name="Rectangle 6"/>
            <p:cNvSpPr>
              <a:spLocks noChangeArrowheads="1"/>
            </p:cNvSpPr>
            <p:nvPr/>
          </p:nvSpPr>
          <p:spPr bwMode="auto">
            <a:xfrm>
              <a:off x="192" y="3443"/>
              <a:ext cx="1162" cy="637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Cyrl-CS" altLang="sr-Latn-RS" sz="2800">
                  <a:solidFill>
                    <a:schemeClr val="bg1"/>
                  </a:solidFill>
                </a:rPr>
                <a:t>висок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3976" name="Rectangle 7"/>
            <p:cNvSpPr>
              <a:spLocks noChangeArrowheads="1"/>
            </p:cNvSpPr>
            <p:nvPr/>
          </p:nvSpPr>
          <p:spPr bwMode="auto">
            <a:xfrm>
              <a:off x="3921" y="2851"/>
              <a:ext cx="1695" cy="592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buFontTx/>
                <a:buNone/>
              </a:pPr>
              <a:r>
                <a:rPr lang="sr-Latn-CS" altLang="sr-Latn-RS" sz="2800">
                  <a:solidFill>
                    <a:schemeClr val="bg1"/>
                  </a:solidFill>
                </a:rPr>
                <a:t>9,3%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3977" name="Rectangle 8"/>
            <p:cNvSpPr>
              <a:spLocks noChangeArrowheads="1"/>
            </p:cNvSpPr>
            <p:nvPr/>
          </p:nvSpPr>
          <p:spPr bwMode="auto">
            <a:xfrm>
              <a:off x="2468" y="2851"/>
              <a:ext cx="1453" cy="592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Latn-CS" altLang="sr-Latn-RS" sz="2800">
                  <a:solidFill>
                    <a:schemeClr val="bg1"/>
                  </a:solidFill>
                </a:rPr>
                <a:t>91-130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3978" name="Rectangle 9"/>
            <p:cNvSpPr>
              <a:spLocks noChangeArrowheads="1"/>
            </p:cNvSpPr>
            <p:nvPr/>
          </p:nvSpPr>
          <p:spPr bwMode="auto">
            <a:xfrm>
              <a:off x="1354" y="2851"/>
              <a:ext cx="1114" cy="592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buFontTx/>
                <a:buNone/>
              </a:pPr>
              <a:r>
                <a:rPr lang="sr-Latn-CS" altLang="sr-Latn-RS" sz="2800">
                  <a:solidFill>
                    <a:schemeClr val="bg1"/>
                  </a:solidFill>
                </a:rPr>
                <a:t>IV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3979" name="Rectangle 10"/>
            <p:cNvSpPr>
              <a:spLocks noChangeArrowheads="1"/>
            </p:cNvSpPr>
            <p:nvPr/>
          </p:nvSpPr>
          <p:spPr bwMode="auto">
            <a:xfrm>
              <a:off x="192" y="2851"/>
              <a:ext cx="1162" cy="592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Cyrl-CS" altLang="sr-Latn-RS" sz="2800">
                  <a:solidFill>
                    <a:schemeClr val="bg1"/>
                  </a:solidFill>
                </a:rPr>
                <a:t>умерен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3980" name="Rectangle 11"/>
            <p:cNvSpPr>
              <a:spLocks noChangeArrowheads="1"/>
            </p:cNvSpPr>
            <p:nvPr/>
          </p:nvSpPr>
          <p:spPr bwMode="auto">
            <a:xfrm>
              <a:off x="3921" y="2259"/>
              <a:ext cx="1695" cy="592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buFontTx/>
                <a:buNone/>
              </a:pPr>
              <a:r>
                <a:rPr lang="sr-Latn-CS" altLang="sr-Latn-RS" sz="2800">
                  <a:solidFill>
                    <a:schemeClr val="bg1"/>
                  </a:solidFill>
                </a:rPr>
                <a:t>0,9%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3981" name="Rectangle 12"/>
            <p:cNvSpPr>
              <a:spLocks noChangeArrowheads="1"/>
            </p:cNvSpPr>
            <p:nvPr/>
          </p:nvSpPr>
          <p:spPr bwMode="auto">
            <a:xfrm>
              <a:off x="2468" y="2259"/>
              <a:ext cx="1453" cy="592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Latn-CS" altLang="sr-Latn-RS" sz="2800">
                  <a:solidFill>
                    <a:schemeClr val="bg1"/>
                  </a:solidFill>
                </a:rPr>
                <a:t>71-90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3982" name="Rectangle 13"/>
            <p:cNvSpPr>
              <a:spLocks noChangeArrowheads="1"/>
            </p:cNvSpPr>
            <p:nvPr/>
          </p:nvSpPr>
          <p:spPr bwMode="auto">
            <a:xfrm>
              <a:off x="1354" y="2259"/>
              <a:ext cx="1114" cy="592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buFontTx/>
                <a:buNone/>
              </a:pPr>
              <a:r>
                <a:rPr lang="sr-Latn-CS" altLang="sr-Latn-RS" sz="2800">
                  <a:solidFill>
                    <a:schemeClr val="bg1"/>
                  </a:solidFill>
                </a:rPr>
                <a:t>III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3983" name="Rectangle 14"/>
            <p:cNvSpPr>
              <a:spLocks noChangeArrowheads="1"/>
            </p:cNvSpPr>
            <p:nvPr/>
          </p:nvSpPr>
          <p:spPr bwMode="auto">
            <a:xfrm>
              <a:off x="192" y="2259"/>
              <a:ext cx="1162" cy="592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Cyrl-CS" altLang="sr-Latn-RS" sz="2800">
                  <a:solidFill>
                    <a:schemeClr val="bg1"/>
                  </a:solidFill>
                </a:rPr>
                <a:t>низак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3984" name="Rectangle 15"/>
            <p:cNvSpPr>
              <a:spLocks noChangeArrowheads="1"/>
            </p:cNvSpPr>
            <p:nvPr/>
          </p:nvSpPr>
          <p:spPr bwMode="auto">
            <a:xfrm>
              <a:off x="3921" y="1667"/>
              <a:ext cx="1695" cy="592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buFontTx/>
                <a:buNone/>
              </a:pPr>
              <a:r>
                <a:rPr lang="sr-Latn-CS" altLang="sr-Latn-RS" sz="2800">
                  <a:solidFill>
                    <a:schemeClr val="bg1"/>
                  </a:solidFill>
                </a:rPr>
                <a:t>0,6%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3985" name="Rectangle 16"/>
            <p:cNvSpPr>
              <a:spLocks noChangeArrowheads="1"/>
            </p:cNvSpPr>
            <p:nvPr/>
          </p:nvSpPr>
          <p:spPr bwMode="auto">
            <a:xfrm>
              <a:off x="2468" y="1667"/>
              <a:ext cx="1453" cy="592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Latn-CS" altLang="sr-Latn-RS" sz="2800">
                  <a:solidFill>
                    <a:schemeClr val="bg1"/>
                  </a:solidFill>
                </a:rPr>
                <a:t>≤70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3986" name="Rectangle 17"/>
            <p:cNvSpPr>
              <a:spLocks noChangeArrowheads="1"/>
            </p:cNvSpPr>
            <p:nvPr/>
          </p:nvSpPr>
          <p:spPr bwMode="auto">
            <a:xfrm>
              <a:off x="1354" y="1667"/>
              <a:ext cx="1114" cy="592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buFontTx/>
                <a:buNone/>
              </a:pPr>
              <a:r>
                <a:rPr lang="sr-Latn-CS" altLang="sr-Latn-RS" sz="2800">
                  <a:solidFill>
                    <a:schemeClr val="bg1"/>
                  </a:solidFill>
                </a:rPr>
                <a:t>II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3987" name="Rectangle 18"/>
            <p:cNvSpPr>
              <a:spLocks noChangeArrowheads="1"/>
            </p:cNvSpPr>
            <p:nvPr/>
          </p:nvSpPr>
          <p:spPr bwMode="auto">
            <a:xfrm>
              <a:off x="192" y="1667"/>
              <a:ext cx="1162" cy="592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Cyrl-CS" altLang="sr-Latn-RS" sz="2800">
                  <a:solidFill>
                    <a:schemeClr val="bg1"/>
                  </a:solidFill>
                </a:rPr>
                <a:t>низак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3988" name="Rectangle 19"/>
            <p:cNvSpPr>
              <a:spLocks noChangeArrowheads="1"/>
            </p:cNvSpPr>
            <p:nvPr/>
          </p:nvSpPr>
          <p:spPr bwMode="auto">
            <a:xfrm>
              <a:off x="3921" y="1075"/>
              <a:ext cx="1695" cy="592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buFontTx/>
                <a:buNone/>
              </a:pPr>
              <a:r>
                <a:rPr lang="sr-Latn-CS" altLang="sr-Latn-RS" sz="2800">
                  <a:solidFill>
                    <a:schemeClr val="bg1"/>
                  </a:solidFill>
                </a:rPr>
                <a:t>0,1%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3989" name="Rectangle 20"/>
            <p:cNvSpPr>
              <a:spLocks noChangeArrowheads="1"/>
            </p:cNvSpPr>
            <p:nvPr/>
          </p:nvSpPr>
          <p:spPr bwMode="auto">
            <a:xfrm>
              <a:off x="2468" y="1075"/>
              <a:ext cx="1453" cy="592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Cyrl-CS" altLang="sr-Latn-RS" sz="2000">
                  <a:solidFill>
                    <a:schemeClr val="bg1"/>
                  </a:solidFill>
                </a:rPr>
                <a:t>БАЗИРАНО</a:t>
              </a:r>
              <a:r>
                <a:rPr lang="sr-Latn-CS" altLang="sr-Latn-RS" sz="2000">
                  <a:solidFill>
                    <a:schemeClr val="bg1"/>
                  </a:solidFill>
                </a:rPr>
                <a:t> </a:t>
              </a:r>
              <a:r>
                <a:rPr lang="sr-Cyrl-CS" altLang="sr-Latn-RS" sz="2000">
                  <a:solidFill>
                    <a:schemeClr val="bg1"/>
                  </a:solidFill>
                </a:rPr>
                <a:t>НА</a:t>
              </a:r>
              <a:r>
                <a:rPr lang="sr-Latn-CS" altLang="sr-Latn-RS" sz="2000">
                  <a:solidFill>
                    <a:schemeClr val="bg1"/>
                  </a:solidFill>
                </a:rPr>
                <a:t> </a:t>
              </a:r>
              <a:r>
                <a:rPr lang="sr-Cyrl-CS" altLang="sr-Latn-RS" sz="2000">
                  <a:solidFill>
                    <a:schemeClr val="bg1"/>
                  </a:solidFill>
                </a:rPr>
                <a:t>АЛГОРИТМУ</a:t>
              </a:r>
              <a:endParaRPr lang="en-US" altLang="sr-Latn-RS" sz="2000">
                <a:solidFill>
                  <a:schemeClr val="bg1"/>
                </a:solidFill>
              </a:endParaRPr>
            </a:p>
          </p:txBody>
        </p:sp>
        <p:sp>
          <p:nvSpPr>
            <p:cNvPr id="723990" name="Rectangle 21"/>
            <p:cNvSpPr>
              <a:spLocks noChangeArrowheads="1"/>
            </p:cNvSpPr>
            <p:nvPr/>
          </p:nvSpPr>
          <p:spPr bwMode="auto">
            <a:xfrm>
              <a:off x="1354" y="1075"/>
              <a:ext cx="1114" cy="592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buFontTx/>
                <a:buNone/>
              </a:pPr>
              <a:r>
                <a:rPr lang="sr-Latn-CS" altLang="sr-Latn-RS" sz="2800">
                  <a:solidFill>
                    <a:schemeClr val="bg1"/>
                  </a:solidFill>
                </a:rPr>
                <a:t>I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3991" name="Rectangle 22"/>
            <p:cNvSpPr>
              <a:spLocks noChangeArrowheads="1"/>
            </p:cNvSpPr>
            <p:nvPr/>
          </p:nvSpPr>
          <p:spPr bwMode="auto">
            <a:xfrm>
              <a:off x="192" y="1075"/>
              <a:ext cx="1162" cy="592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Cyrl-CS" altLang="sr-Latn-RS" sz="2800">
                  <a:solidFill>
                    <a:schemeClr val="bg1"/>
                  </a:solidFill>
                </a:rPr>
                <a:t>низак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3992" name="Rectangle 23"/>
            <p:cNvSpPr>
              <a:spLocks noChangeArrowheads="1"/>
            </p:cNvSpPr>
            <p:nvPr/>
          </p:nvSpPr>
          <p:spPr bwMode="auto">
            <a:xfrm>
              <a:off x="3886" y="525"/>
              <a:ext cx="1695" cy="595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buFontTx/>
                <a:buNone/>
              </a:pPr>
              <a:r>
                <a:rPr lang="sr-Cyrl-CS" altLang="sr-Latn-RS" sz="2400">
                  <a:solidFill>
                    <a:schemeClr val="bg1"/>
                  </a:solidFill>
                  <a:latin typeface="Arial" panose="020B0604020202020204" pitchFamily="34" charset="0"/>
                </a:rPr>
                <a:t>МОРТАЛИТЕТ</a:t>
              </a:r>
              <a:endParaRPr lang="en-US" altLang="sr-Latn-RS" sz="240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23993" name="Rectangle 24"/>
            <p:cNvSpPr>
              <a:spLocks noChangeArrowheads="1"/>
            </p:cNvSpPr>
            <p:nvPr/>
          </p:nvSpPr>
          <p:spPr bwMode="auto">
            <a:xfrm>
              <a:off x="2468" y="480"/>
              <a:ext cx="1453" cy="595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Cyrl-CS" altLang="sr-Latn-RS" sz="2400">
                  <a:solidFill>
                    <a:schemeClr val="bg1"/>
                  </a:solidFill>
                  <a:latin typeface="Arial" panose="020B0604020202020204" pitchFamily="34" charset="0"/>
                </a:rPr>
                <a:t>СКОР</a:t>
              </a:r>
              <a:endParaRPr lang="en-US" altLang="sr-Latn-RS" sz="240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23994" name="Rectangle 25"/>
            <p:cNvSpPr>
              <a:spLocks noChangeArrowheads="1"/>
            </p:cNvSpPr>
            <p:nvPr/>
          </p:nvSpPr>
          <p:spPr bwMode="auto">
            <a:xfrm>
              <a:off x="1354" y="480"/>
              <a:ext cx="1114" cy="595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Cyrl-CS" altLang="sr-Latn-RS" sz="2400">
                  <a:solidFill>
                    <a:schemeClr val="bg1"/>
                  </a:solidFill>
                  <a:latin typeface="Arial" panose="020B0604020202020204" pitchFamily="34" charset="0"/>
                </a:rPr>
                <a:t>ГРУПА</a:t>
              </a:r>
              <a:r>
                <a:rPr lang="sr-Latn-CS" altLang="sr-Latn-RS" sz="2400">
                  <a:solidFill>
                    <a:schemeClr val="bg1"/>
                  </a:solidFill>
                  <a:latin typeface="Arial" panose="020B0604020202020204" pitchFamily="34" charset="0"/>
                </a:rPr>
                <a:t> </a:t>
              </a:r>
              <a:r>
                <a:rPr lang="sr-Cyrl-CS" altLang="sr-Latn-RS" sz="2400">
                  <a:solidFill>
                    <a:schemeClr val="bg1"/>
                  </a:solidFill>
                  <a:latin typeface="Arial" panose="020B0604020202020204" pitchFamily="34" charset="0"/>
                </a:rPr>
                <a:t>РИЗИКА</a:t>
              </a:r>
              <a:endParaRPr lang="en-US" altLang="sr-Latn-RS" sz="240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23995" name="Rectangle 26"/>
            <p:cNvSpPr>
              <a:spLocks noChangeArrowheads="1"/>
            </p:cNvSpPr>
            <p:nvPr/>
          </p:nvSpPr>
          <p:spPr bwMode="auto">
            <a:xfrm>
              <a:off x="192" y="480"/>
              <a:ext cx="1162" cy="595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Cyrl-CS" altLang="sr-Latn-RS" sz="2400">
                  <a:solidFill>
                    <a:schemeClr val="bg1"/>
                  </a:solidFill>
                  <a:latin typeface="Arial" panose="020B0604020202020204" pitchFamily="34" charset="0"/>
                </a:rPr>
                <a:t>РИЗИК</a:t>
              </a:r>
              <a:endParaRPr lang="en-US" altLang="sr-Latn-RS" sz="240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23996" name="Line 27"/>
            <p:cNvSpPr>
              <a:spLocks noChangeShapeType="1"/>
            </p:cNvSpPr>
            <p:nvPr/>
          </p:nvSpPr>
          <p:spPr bwMode="auto">
            <a:xfrm>
              <a:off x="192" y="480"/>
              <a:ext cx="5424" cy="0"/>
            </a:xfrm>
            <a:prstGeom prst="line">
              <a:avLst/>
            </a:prstGeom>
            <a:noFill/>
            <a:ln w="28575" cap="sq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723997" name="Line 28"/>
            <p:cNvSpPr>
              <a:spLocks noChangeShapeType="1"/>
            </p:cNvSpPr>
            <p:nvPr/>
          </p:nvSpPr>
          <p:spPr bwMode="auto">
            <a:xfrm>
              <a:off x="192" y="1075"/>
              <a:ext cx="5424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723998" name="Line 29"/>
            <p:cNvSpPr>
              <a:spLocks noChangeShapeType="1"/>
            </p:cNvSpPr>
            <p:nvPr/>
          </p:nvSpPr>
          <p:spPr bwMode="auto">
            <a:xfrm>
              <a:off x="192" y="1667"/>
              <a:ext cx="5424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723999" name="Line 30"/>
            <p:cNvSpPr>
              <a:spLocks noChangeShapeType="1"/>
            </p:cNvSpPr>
            <p:nvPr/>
          </p:nvSpPr>
          <p:spPr bwMode="auto">
            <a:xfrm>
              <a:off x="192" y="2259"/>
              <a:ext cx="5424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724000" name="Line 31"/>
            <p:cNvSpPr>
              <a:spLocks noChangeShapeType="1"/>
            </p:cNvSpPr>
            <p:nvPr/>
          </p:nvSpPr>
          <p:spPr bwMode="auto">
            <a:xfrm>
              <a:off x="192" y="2851"/>
              <a:ext cx="5424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724001" name="Line 32"/>
            <p:cNvSpPr>
              <a:spLocks noChangeShapeType="1"/>
            </p:cNvSpPr>
            <p:nvPr/>
          </p:nvSpPr>
          <p:spPr bwMode="auto">
            <a:xfrm>
              <a:off x="192" y="3443"/>
              <a:ext cx="5424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724002" name="Line 33"/>
            <p:cNvSpPr>
              <a:spLocks noChangeShapeType="1"/>
            </p:cNvSpPr>
            <p:nvPr/>
          </p:nvSpPr>
          <p:spPr bwMode="auto">
            <a:xfrm>
              <a:off x="192" y="4080"/>
              <a:ext cx="5424" cy="0"/>
            </a:xfrm>
            <a:prstGeom prst="line">
              <a:avLst/>
            </a:prstGeom>
            <a:noFill/>
            <a:ln w="28575" cap="sq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724003" name="Line 34"/>
            <p:cNvSpPr>
              <a:spLocks noChangeShapeType="1"/>
            </p:cNvSpPr>
            <p:nvPr/>
          </p:nvSpPr>
          <p:spPr bwMode="auto">
            <a:xfrm>
              <a:off x="16" y="480"/>
              <a:ext cx="0" cy="3600"/>
            </a:xfrm>
            <a:prstGeom prst="line">
              <a:avLst/>
            </a:prstGeom>
            <a:noFill/>
            <a:ln w="28575" cap="sq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724004" name="Line 35"/>
            <p:cNvSpPr>
              <a:spLocks noChangeShapeType="1"/>
            </p:cNvSpPr>
            <p:nvPr/>
          </p:nvSpPr>
          <p:spPr bwMode="auto">
            <a:xfrm>
              <a:off x="1354" y="480"/>
              <a:ext cx="0" cy="360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724005" name="Line 36"/>
            <p:cNvSpPr>
              <a:spLocks noChangeShapeType="1"/>
            </p:cNvSpPr>
            <p:nvPr/>
          </p:nvSpPr>
          <p:spPr bwMode="auto">
            <a:xfrm>
              <a:off x="2468" y="480"/>
              <a:ext cx="0" cy="360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724006" name="Line 37"/>
            <p:cNvSpPr>
              <a:spLocks noChangeShapeType="1"/>
            </p:cNvSpPr>
            <p:nvPr/>
          </p:nvSpPr>
          <p:spPr bwMode="auto">
            <a:xfrm>
              <a:off x="3921" y="480"/>
              <a:ext cx="0" cy="360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724007" name="Line 38"/>
            <p:cNvSpPr>
              <a:spLocks noChangeShapeType="1"/>
            </p:cNvSpPr>
            <p:nvPr/>
          </p:nvSpPr>
          <p:spPr bwMode="auto">
            <a:xfrm>
              <a:off x="5616" y="480"/>
              <a:ext cx="0" cy="3600"/>
            </a:xfrm>
            <a:prstGeom prst="line">
              <a:avLst/>
            </a:prstGeom>
            <a:noFill/>
            <a:ln w="28575" cap="sq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32771" name="Text Box 39"/>
          <p:cNvSpPr txBox="1">
            <a:spLocks noChangeArrowheads="1"/>
          </p:cNvSpPr>
          <p:nvPr/>
        </p:nvSpPr>
        <p:spPr bwMode="auto">
          <a:xfrm>
            <a:off x="-136525" y="122238"/>
            <a:ext cx="9280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r>
              <a:rPr lang="sr-Cyrl-CS" altLang="sr-Latn-RS" sz="2800" dirty="0" smtClean="0">
                <a:solidFill>
                  <a:schemeClr val="bg1"/>
                </a:solidFill>
                <a:latin typeface="+mn-lt"/>
              </a:rPr>
              <a:t>Исход</a:t>
            </a:r>
            <a:r>
              <a:rPr lang="sr-Latn-CS" altLang="sr-Latn-RS" sz="28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800" dirty="0" smtClean="0">
                <a:solidFill>
                  <a:schemeClr val="bg1"/>
                </a:solidFill>
                <a:latin typeface="+mn-lt"/>
              </a:rPr>
              <a:t>пнеумонија</a:t>
            </a:r>
            <a:r>
              <a:rPr lang="sr-Latn-CS" altLang="sr-Latn-RS" sz="2800" dirty="0" smtClean="0">
                <a:solidFill>
                  <a:schemeClr val="bg1"/>
                </a:solidFill>
                <a:latin typeface="+mn-lt"/>
              </a:rPr>
              <a:t>-</a:t>
            </a:r>
            <a:r>
              <a:rPr lang="sr-Cyrl-CS" altLang="sr-Latn-RS" sz="2800" dirty="0" smtClean="0">
                <a:solidFill>
                  <a:schemeClr val="bg1"/>
                </a:solidFill>
                <a:latin typeface="+mn-lt"/>
              </a:rPr>
              <a:t>стопа</a:t>
            </a:r>
            <a:r>
              <a:rPr lang="sr-Latn-CS" altLang="sr-Latn-RS" sz="28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800" dirty="0" smtClean="0">
                <a:solidFill>
                  <a:schemeClr val="bg1"/>
                </a:solidFill>
                <a:latin typeface="+mn-lt"/>
              </a:rPr>
              <a:t>морталитета</a:t>
            </a:r>
            <a:endParaRPr lang="en-US" altLang="sr-Latn-RS" sz="2800" dirty="0" smtClean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609600"/>
            <a:ext cx="7770812" cy="1143000"/>
          </a:xfrm>
        </p:spPr>
        <p:txBody>
          <a:bodyPr/>
          <a:lstStyle/>
          <a:p>
            <a:r>
              <a:rPr lang="sr-Cyrl-CS" altLang="sr-Latn-RS" sz="3200" b="1" dirty="0" smtClean="0">
                <a:solidFill>
                  <a:schemeClr val="bg1"/>
                </a:solidFill>
              </a:rPr>
              <a:t>ЕПИДЕМИ</a:t>
            </a:r>
            <a:r>
              <a:rPr lang="sr-Cyrl-RS" altLang="sr-Latn-RS" sz="3200" b="1" dirty="0" smtClean="0">
                <a:solidFill>
                  <a:schemeClr val="bg1"/>
                </a:solidFill>
              </a:rPr>
              <a:t>О</a:t>
            </a:r>
            <a:r>
              <a:rPr lang="sr-Cyrl-CS" altLang="sr-Latn-RS" sz="3200" b="1" dirty="0" smtClean="0">
                <a:solidFill>
                  <a:schemeClr val="bg1"/>
                </a:solidFill>
              </a:rPr>
              <a:t>ЛОШКИ</a:t>
            </a:r>
            <a:r>
              <a:rPr lang="sr-Latn-CS" altLang="sr-Latn-RS" sz="3200" b="1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3200" b="1" dirty="0" smtClean="0">
                <a:solidFill>
                  <a:schemeClr val="bg1"/>
                </a:solidFill>
              </a:rPr>
              <a:t>ПОДАЦИ</a:t>
            </a:r>
            <a:endParaRPr lang="sr-Latn-CS" altLang="sr-Latn-RS" sz="3200" b="1" dirty="0" smtClean="0">
              <a:solidFill>
                <a:schemeClr val="bg1"/>
              </a:solidFill>
            </a:endParaRPr>
          </a:p>
        </p:txBody>
      </p:sp>
      <p:sp>
        <p:nvSpPr>
          <p:cNvPr id="69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785938"/>
            <a:ext cx="8643937" cy="4786312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sr-Latn-RS" sz="2800" smtClean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r>
              <a:rPr lang="sr-Cyrl-CS" altLang="sr-Latn-RS" sz="2400" smtClean="0">
                <a:solidFill>
                  <a:schemeClr val="bg1"/>
                </a:solidFill>
              </a:rPr>
              <a:t>На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шестом</a:t>
            </a:r>
            <a:r>
              <a:rPr lang="sr-Latn-CS" altLang="sr-Latn-RS" sz="2400" smtClean="0">
                <a:solidFill>
                  <a:schemeClr val="bg1"/>
                </a:solidFill>
              </a:rPr>
              <a:t>  </a:t>
            </a:r>
            <a:r>
              <a:rPr lang="sr-Cyrl-CS" altLang="sr-Latn-RS" sz="2400" smtClean="0">
                <a:solidFill>
                  <a:schemeClr val="bg1"/>
                </a:solidFill>
              </a:rPr>
              <a:t>месту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водећих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узрока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смрти</a:t>
            </a:r>
            <a:endParaRPr lang="sr-Latn-CS" altLang="sr-Latn-RS" sz="2400" smtClean="0">
              <a:solidFill>
                <a:schemeClr val="bg1"/>
              </a:solidFill>
            </a:endParaRPr>
          </a:p>
          <a:p>
            <a:r>
              <a:rPr lang="sr-Cyrl-CS" altLang="sr-Latn-RS" sz="2400" smtClean="0">
                <a:solidFill>
                  <a:schemeClr val="bg1"/>
                </a:solidFill>
              </a:rPr>
              <a:t>Једна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од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три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најчешће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интрахоспиталне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инфекције</a:t>
            </a:r>
            <a:endParaRPr lang="sr-Latn-CS" altLang="sr-Latn-RS" sz="2400" smtClean="0">
              <a:solidFill>
                <a:schemeClr val="bg1"/>
              </a:solidFill>
            </a:endParaRPr>
          </a:p>
          <a:p>
            <a:r>
              <a:rPr lang="sr-Latn-CS" altLang="sr-Latn-RS" sz="2400" smtClean="0">
                <a:solidFill>
                  <a:schemeClr val="bg1"/>
                </a:solidFill>
              </a:rPr>
              <a:t>5.6 </a:t>
            </a:r>
            <a:r>
              <a:rPr lang="sr-Cyrl-CS" altLang="sr-Latn-RS" sz="2400" smtClean="0">
                <a:solidFill>
                  <a:schemeClr val="bg1"/>
                </a:solidFill>
              </a:rPr>
              <a:t>милиона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људи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оболи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годишње</a:t>
            </a:r>
            <a:endParaRPr lang="sr-Latn-CS" altLang="sr-Latn-RS" sz="2400" smtClean="0">
              <a:solidFill>
                <a:schemeClr val="bg1"/>
              </a:solidFill>
            </a:endParaRPr>
          </a:p>
          <a:p>
            <a:r>
              <a:rPr lang="sr-Latn-CS" altLang="sr-Latn-RS" sz="2400" smtClean="0">
                <a:solidFill>
                  <a:schemeClr val="bg1"/>
                </a:solidFill>
              </a:rPr>
              <a:t>1.1 </a:t>
            </a:r>
            <a:r>
              <a:rPr lang="sr-Cyrl-CS" altLang="sr-Latn-RS" sz="2400" smtClean="0">
                <a:solidFill>
                  <a:schemeClr val="bg1"/>
                </a:solidFill>
              </a:rPr>
              <a:t>милион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болесника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захтева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хоспитално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лечење</a:t>
            </a:r>
            <a:endParaRPr lang="sr-Latn-CS" altLang="sr-Latn-RS" sz="24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2"/>
          <p:cNvGrpSpPr>
            <a:grpSpLocks noRot="1"/>
          </p:cNvGrpSpPr>
          <p:nvPr/>
        </p:nvGrpSpPr>
        <p:grpSpPr bwMode="auto">
          <a:xfrm>
            <a:off x="228600" y="1309688"/>
            <a:ext cx="8610600" cy="5119687"/>
            <a:chOff x="144" y="672"/>
            <a:chExt cx="5424" cy="3225"/>
          </a:xfrm>
        </p:grpSpPr>
        <p:sp>
          <p:nvSpPr>
            <p:cNvPr id="724996" name="Rectangle 3"/>
            <p:cNvSpPr>
              <a:spLocks noChangeArrowheads="1"/>
            </p:cNvSpPr>
            <p:nvPr/>
          </p:nvSpPr>
          <p:spPr bwMode="auto">
            <a:xfrm>
              <a:off x="3308" y="3248"/>
              <a:ext cx="2260" cy="649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Cyrl-CS" altLang="sr-Latn-RS" sz="2800">
                  <a:solidFill>
                    <a:schemeClr val="bg1"/>
                  </a:solidFill>
                </a:rPr>
                <a:t>Хоспитализација</a:t>
              </a:r>
              <a:endParaRPr lang="sr-Latn-CS" altLang="sr-Latn-RS" sz="2800">
                <a:solidFill>
                  <a:schemeClr val="bg1"/>
                </a:solidFill>
              </a:endParaRPr>
            </a:p>
            <a:p>
              <a:pPr>
                <a:buFontTx/>
                <a:buNone/>
              </a:pPr>
              <a:r>
                <a:rPr lang="sr-Cyrl-CS" altLang="sr-Latn-RS" sz="2800">
                  <a:solidFill>
                    <a:schemeClr val="bg1"/>
                  </a:solidFill>
                </a:rPr>
                <a:t>Интензивна</a:t>
              </a:r>
              <a:r>
                <a:rPr lang="sr-Latn-CS" altLang="sr-Latn-RS" sz="2800">
                  <a:solidFill>
                    <a:schemeClr val="bg1"/>
                  </a:solidFill>
                </a:rPr>
                <a:t> </a:t>
              </a:r>
              <a:r>
                <a:rPr lang="sr-Cyrl-CS" altLang="sr-Latn-RS" sz="2800">
                  <a:solidFill>
                    <a:schemeClr val="bg1"/>
                  </a:solidFill>
                </a:rPr>
                <a:t>нега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4997" name="Rectangle 4"/>
            <p:cNvSpPr>
              <a:spLocks noChangeArrowheads="1"/>
            </p:cNvSpPr>
            <p:nvPr/>
          </p:nvSpPr>
          <p:spPr bwMode="auto">
            <a:xfrm>
              <a:off x="1952" y="3248"/>
              <a:ext cx="1356" cy="649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Latn-CS" altLang="sr-Latn-RS" sz="2800">
                  <a:solidFill>
                    <a:schemeClr val="bg1"/>
                  </a:solidFill>
                </a:rPr>
                <a:t>   V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4998" name="Rectangle 5"/>
            <p:cNvSpPr>
              <a:spLocks noChangeArrowheads="1"/>
            </p:cNvSpPr>
            <p:nvPr/>
          </p:nvSpPr>
          <p:spPr bwMode="auto">
            <a:xfrm>
              <a:off x="144" y="3248"/>
              <a:ext cx="1808" cy="649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sr-Latn-RS" sz="28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&gt;</a:t>
              </a:r>
              <a:r>
                <a:rPr lang="sr-Latn-CS" altLang="sr-Latn-RS" sz="28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  <a:endParaRPr lang="en-US" altLang="sr-Latn-RS"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4999" name="Rectangle 6"/>
            <p:cNvSpPr>
              <a:spLocks noChangeArrowheads="1"/>
            </p:cNvSpPr>
            <p:nvPr/>
          </p:nvSpPr>
          <p:spPr bwMode="auto">
            <a:xfrm>
              <a:off x="3308" y="2599"/>
              <a:ext cx="2260" cy="649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Cyrl-CS" altLang="sr-Latn-RS" sz="2800">
                  <a:solidFill>
                    <a:schemeClr val="bg1"/>
                  </a:solidFill>
                </a:rPr>
                <a:t>Хоспитализација</a:t>
              </a:r>
              <a:endParaRPr lang="sr-Latn-CS" altLang="sr-Latn-RS" sz="2800">
                <a:solidFill>
                  <a:schemeClr val="bg1"/>
                </a:solidFill>
              </a:endParaRPr>
            </a:p>
            <a:p>
              <a:pPr>
                <a:buFontTx/>
                <a:buNone/>
              </a:pPr>
              <a:r>
                <a:rPr lang="sr-Cyrl-CS" altLang="sr-Latn-RS" sz="2800">
                  <a:solidFill>
                    <a:schemeClr val="bg1"/>
                  </a:solidFill>
                </a:rPr>
                <a:t>Одељење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5000" name="Rectangle 7"/>
            <p:cNvSpPr>
              <a:spLocks noChangeArrowheads="1"/>
            </p:cNvSpPr>
            <p:nvPr/>
          </p:nvSpPr>
          <p:spPr bwMode="auto">
            <a:xfrm>
              <a:off x="1952" y="2599"/>
              <a:ext cx="1356" cy="649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Latn-CS" altLang="sr-Latn-RS" sz="2800">
                  <a:solidFill>
                    <a:schemeClr val="bg1"/>
                  </a:solidFill>
                </a:rPr>
                <a:t>   IV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5001" name="Rectangle 8"/>
            <p:cNvSpPr>
              <a:spLocks noChangeArrowheads="1"/>
            </p:cNvSpPr>
            <p:nvPr/>
          </p:nvSpPr>
          <p:spPr bwMode="auto">
            <a:xfrm>
              <a:off x="144" y="2599"/>
              <a:ext cx="1808" cy="649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Latn-CS" altLang="sr-Latn-RS" sz="2800">
                  <a:solidFill>
                    <a:schemeClr val="bg1"/>
                  </a:solidFill>
                </a:rPr>
                <a:t>91-130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5002" name="Rectangle 9"/>
            <p:cNvSpPr>
              <a:spLocks noChangeArrowheads="1"/>
            </p:cNvSpPr>
            <p:nvPr/>
          </p:nvSpPr>
          <p:spPr bwMode="auto">
            <a:xfrm>
              <a:off x="3308" y="2123"/>
              <a:ext cx="2260" cy="476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Latn-CS" altLang="sr-Latn-RS" sz="2800">
                  <a:solidFill>
                    <a:schemeClr val="bg1"/>
                  </a:solidFill>
                </a:rPr>
                <a:t>24h </a:t>
              </a:r>
              <a:r>
                <a:rPr lang="sr-Cyrl-CS" altLang="sr-Latn-RS" sz="2800">
                  <a:solidFill>
                    <a:schemeClr val="bg1"/>
                  </a:solidFill>
                </a:rPr>
                <a:t>опсервација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5003" name="Rectangle 10"/>
            <p:cNvSpPr>
              <a:spLocks noChangeArrowheads="1"/>
            </p:cNvSpPr>
            <p:nvPr/>
          </p:nvSpPr>
          <p:spPr bwMode="auto">
            <a:xfrm>
              <a:off x="1952" y="2123"/>
              <a:ext cx="1356" cy="476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Latn-CS" altLang="sr-Latn-RS" sz="2800">
                  <a:solidFill>
                    <a:schemeClr val="bg1"/>
                  </a:solidFill>
                </a:rPr>
                <a:t>   III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5004" name="Rectangle 11"/>
            <p:cNvSpPr>
              <a:spLocks noChangeArrowheads="1"/>
            </p:cNvSpPr>
            <p:nvPr/>
          </p:nvSpPr>
          <p:spPr bwMode="auto">
            <a:xfrm>
              <a:off x="144" y="2123"/>
              <a:ext cx="1808" cy="476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Latn-CS" altLang="sr-Latn-RS" sz="2800">
                  <a:solidFill>
                    <a:schemeClr val="bg1"/>
                  </a:solidFill>
                </a:rPr>
                <a:t>71-90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5005" name="Rectangle 12"/>
            <p:cNvSpPr>
              <a:spLocks noChangeArrowheads="1"/>
            </p:cNvSpPr>
            <p:nvPr/>
          </p:nvSpPr>
          <p:spPr bwMode="auto">
            <a:xfrm>
              <a:off x="3308" y="1647"/>
              <a:ext cx="2260" cy="476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Cyrl-CS" altLang="sr-Latn-RS" sz="2800">
                  <a:solidFill>
                    <a:schemeClr val="bg1"/>
                  </a:solidFill>
                </a:rPr>
                <a:t>Кућно</a:t>
              </a:r>
              <a:r>
                <a:rPr lang="sr-Latn-CS" altLang="sr-Latn-RS" sz="2800">
                  <a:solidFill>
                    <a:schemeClr val="bg1"/>
                  </a:solidFill>
                </a:rPr>
                <a:t> </a:t>
              </a:r>
              <a:r>
                <a:rPr lang="sr-Cyrl-CS" altLang="sr-Latn-RS" sz="2800">
                  <a:solidFill>
                    <a:schemeClr val="bg1"/>
                  </a:solidFill>
                </a:rPr>
                <a:t>лечење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5006" name="Rectangle 13"/>
            <p:cNvSpPr>
              <a:spLocks noChangeArrowheads="1"/>
            </p:cNvSpPr>
            <p:nvPr/>
          </p:nvSpPr>
          <p:spPr bwMode="auto">
            <a:xfrm>
              <a:off x="1952" y="1647"/>
              <a:ext cx="1356" cy="476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Latn-CS" altLang="sr-Latn-RS" sz="2800">
                  <a:solidFill>
                    <a:schemeClr val="bg1"/>
                  </a:solidFill>
                </a:rPr>
                <a:t>   II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5007" name="Rectangle 14"/>
            <p:cNvSpPr>
              <a:spLocks noChangeArrowheads="1"/>
            </p:cNvSpPr>
            <p:nvPr/>
          </p:nvSpPr>
          <p:spPr bwMode="auto">
            <a:xfrm>
              <a:off x="144" y="1647"/>
              <a:ext cx="1808" cy="476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en-US" altLang="sr-Latn-RS" sz="2800">
                  <a:solidFill>
                    <a:schemeClr val="bg1"/>
                  </a:solidFill>
                </a:rPr>
                <a:t>≤</a:t>
              </a:r>
              <a:r>
                <a:rPr lang="sr-Latn-CS" altLang="sr-Latn-RS" sz="2800">
                  <a:solidFill>
                    <a:schemeClr val="bg1"/>
                  </a:solidFill>
                </a:rPr>
                <a:t>70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5008" name="Rectangle 15"/>
            <p:cNvSpPr>
              <a:spLocks noChangeArrowheads="1"/>
            </p:cNvSpPr>
            <p:nvPr/>
          </p:nvSpPr>
          <p:spPr bwMode="auto">
            <a:xfrm>
              <a:off x="3308" y="998"/>
              <a:ext cx="2260" cy="649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Cyrl-CS" altLang="sr-Latn-RS" sz="2800">
                  <a:solidFill>
                    <a:schemeClr val="bg1"/>
                  </a:solidFill>
                </a:rPr>
                <a:t>Кућно</a:t>
              </a:r>
              <a:r>
                <a:rPr lang="sr-Latn-CS" altLang="sr-Latn-RS" sz="2800">
                  <a:solidFill>
                    <a:schemeClr val="bg1"/>
                  </a:solidFill>
                </a:rPr>
                <a:t> </a:t>
              </a:r>
              <a:r>
                <a:rPr lang="sr-Cyrl-CS" altLang="sr-Latn-RS" sz="2800">
                  <a:solidFill>
                    <a:schemeClr val="bg1"/>
                  </a:solidFill>
                </a:rPr>
                <a:t>лечење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5009" name="Rectangle 16"/>
            <p:cNvSpPr>
              <a:spLocks noChangeArrowheads="1"/>
            </p:cNvSpPr>
            <p:nvPr/>
          </p:nvSpPr>
          <p:spPr bwMode="auto">
            <a:xfrm>
              <a:off x="1952" y="998"/>
              <a:ext cx="1356" cy="649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Latn-CS" altLang="sr-Latn-RS" sz="2800">
                  <a:solidFill>
                    <a:schemeClr val="bg1"/>
                  </a:solidFill>
                </a:rPr>
                <a:t>   I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5010" name="Rectangle 17"/>
            <p:cNvSpPr>
              <a:spLocks noChangeArrowheads="1"/>
            </p:cNvSpPr>
            <p:nvPr/>
          </p:nvSpPr>
          <p:spPr bwMode="auto">
            <a:xfrm>
              <a:off x="144" y="998"/>
              <a:ext cx="1808" cy="649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Cyrl-CS" altLang="sr-Latn-RS" sz="2800">
                  <a:solidFill>
                    <a:schemeClr val="bg1"/>
                  </a:solidFill>
                </a:rPr>
                <a:t>Према</a:t>
              </a:r>
              <a:r>
                <a:rPr lang="sr-Latn-CS" altLang="sr-Latn-RS" sz="2800">
                  <a:solidFill>
                    <a:schemeClr val="bg1"/>
                  </a:solidFill>
                </a:rPr>
                <a:t> </a:t>
              </a:r>
              <a:endParaRPr lang="en-US" altLang="sr-Latn-RS" sz="2800">
                <a:solidFill>
                  <a:schemeClr val="bg1"/>
                </a:solidFill>
              </a:endParaRPr>
            </a:p>
            <a:p>
              <a:pPr>
                <a:buFontTx/>
                <a:buNone/>
              </a:pPr>
              <a:r>
                <a:rPr lang="sr-Cyrl-CS" altLang="sr-Latn-RS" sz="2800">
                  <a:solidFill>
                    <a:schemeClr val="bg1"/>
                  </a:solidFill>
                </a:rPr>
                <a:t>алгоритму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5011" name="Rectangle 18"/>
            <p:cNvSpPr>
              <a:spLocks noChangeArrowheads="1"/>
            </p:cNvSpPr>
            <p:nvPr/>
          </p:nvSpPr>
          <p:spPr bwMode="auto">
            <a:xfrm>
              <a:off x="3308" y="672"/>
              <a:ext cx="2260" cy="326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Cyrl-CS" altLang="sr-Latn-RS" sz="2800">
                  <a:solidFill>
                    <a:schemeClr val="bg1"/>
                  </a:solidFill>
                  <a:latin typeface="Arial" panose="020B0604020202020204" pitchFamily="34" charset="0"/>
                </a:rPr>
                <a:t>ТРЕТМАН</a:t>
              </a:r>
              <a:endParaRPr lang="en-US" altLang="sr-Latn-RS" sz="280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25012" name="Rectangle 19"/>
            <p:cNvSpPr>
              <a:spLocks noChangeArrowheads="1"/>
            </p:cNvSpPr>
            <p:nvPr/>
          </p:nvSpPr>
          <p:spPr bwMode="auto">
            <a:xfrm>
              <a:off x="1952" y="672"/>
              <a:ext cx="1356" cy="326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Cyrl-CS" altLang="sr-Latn-RS" sz="2800">
                  <a:solidFill>
                    <a:schemeClr val="bg1"/>
                  </a:solidFill>
                  <a:latin typeface="Arial" panose="020B0604020202020204" pitchFamily="34" charset="0"/>
                </a:rPr>
                <a:t>ГРУПА</a:t>
              </a:r>
              <a:endParaRPr lang="en-US" altLang="sr-Latn-RS" sz="280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25013" name="Rectangle 20"/>
            <p:cNvSpPr>
              <a:spLocks noChangeArrowheads="1"/>
            </p:cNvSpPr>
            <p:nvPr/>
          </p:nvSpPr>
          <p:spPr bwMode="auto">
            <a:xfrm>
              <a:off x="144" y="672"/>
              <a:ext cx="1808" cy="326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sr-Cyrl-CS" altLang="sr-Latn-RS" sz="2800">
                  <a:solidFill>
                    <a:schemeClr val="bg1"/>
                  </a:solidFill>
                  <a:latin typeface="Arial" panose="020B0604020202020204" pitchFamily="34" charset="0"/>
                </a:rPr>
                <a:t>СКОР</a:t>
              </a:r>
              <a:r>
                <a:rPr lang="sr-Latn-CS" altLang="sr-Latn-RS" sz="2800">
                  <a:solidFill>
                    <a:schemeClr val="bg1"/>
                  </a:solidFill>
                  <a:latin typeface="Arial" panose="020B0604020202020204" pitchFamily="34" charset="0"/>
                </a:rPr>
                <a:t>  </a:t>
              </a:r>
              <a:r>
                <a:rPr lang="en-US" altLang="sr-Latn-RS" sz="2800">
                  <a:solidFill>
                    <a:schemeClr val="bg1"/>
                  </a:solidFill>
                  <a:latin typeface="Arial" panose="020B0604020202020204" pitchFamily="34" charset="0"/>
                </a:rPr>
                <a:t>ITP</a:t>
              </a:r>
              <a:r>
                <a:rPr lang="sr-Latn-CS" altLang="sr-Latn-RS" sz="2800">
                  <a:solidFill>
                    <a:schemeClr val="bg1"/>
                  </a:solidFill>
                </a:rPr>
                <a:t>           </a:t>
              </a:r>
              <a:endParaRPr lang="en-US" altLang="sr-Latn-RS" sz="2800">
                <a:solidFill>
                  <a:schemeClr val="bg1"/>
                </a:solidFill>
              </a:endParaRPr>
            </a:p>
          </p:txBody>
        </p:sp>
        <p:sp>
          <p:nvSpPr>
            <p:cNvPr id="725014" name="Line 21"/>
            <p:cNvSpPr>
              <a:spLocks noChangeShapeType="1"/>
            </p:cNvSpPr>
            <p:nvPr/>
          </p:nvSpPr>
          <p:spPr bwMode="auto">
            <a:xfrm>
              <a:off x="144" y="672"/>
              <a:ext cx="5424" cy="0"/>
            </a:xfrm>
            <a:prstGeom prst="line">
              <a:avLst/>
            </a:prstGeom>
            <a:noFill/>
            <a:ln w="28575" cap="sq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725015" name="Line 22"/>
            <p:cNvSpPr>
              <a:spLocks noChangeShapeType="1"/>
            </p:cNvSpPr>
            <p:nvPr/>
          </p:nvSpPr>
          <p:spPr bwMode="auto">
            <a:xfrm>
              <a:off x="144" y="998"/>
              <a:ext cx="5424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725016" name="Line 23"/>
            <p:cNvSpPr>
              <a:spLocks noChangeShapeType="1"/>
            </p:cNvSpPr>
            <p:nvPr/>
          </p:nvSpPr>
          <p:spPr bwMode="auto">
            <a:xfrm>
              <a:off x="144" y="1647"/>
              <a:ext cx="5424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725017" name="Line 24"/>
            <p:cNvSpPr>
              <a:spLocks noChangeShapeType="1"/>
            </p:cNvSpPr>
            <p:nvPr/>
          </p:nvSpPr>
          <p:spPr bwMode="auto">
            <a:xfrm>
              <a:off x="144" y="2123"/>
              <a:ext cx="5424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725018" name="Line 25"/>
            <p:cNvSpPr>
              <a:spLocks noChangeShapeType="1"/>
            </p:cNvSpPr>
            <p:nvPr/>
          </p:nvSpPr>
          <p:spPr bwMode="auto">
            <a:xfrm>
              <a:off x="144" y="2599"/>
              <a:ext cx="5424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725019" name="Line 26"/>
            <p:cNvSpPr>
              <a:spLocks noChangeShapeType="1"/>
            </p:cNvSpPr>
            <p:nvPr/>
          </p:nvSpPr>
          <p:spPr bwMode="auto">
            <a:xfrm>
              <a:off x="144" y="3248"/>
              <a:ext cx="5424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725020" name="Line 27"/>
            <p:cNvSpPr>
              <a:spLocks noChangeShapeType="1"/>
            </p:cNvSpPr>
            <p:nvPr/>
          </p:nvSpPr>
          <p:spPr bwMode="auto">
            <a:xfrm>
              <a:off x="144" y="3897"/>
              <a:ext cx="5424" cy="0"/>
            </a:xfrm>
            <a:prstGeom prst="line">
              <a:avLst/>
            </a:prstGeom>
            <a:noFill/>
            <a:ln w="28575" cap="sq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725021" name="Line 28"/>
            <p:cNvSpPr>
              <a:spLocks noChangeShapeType="1"/>
            </p:cNvSpPr>
            <p:nvPr/>
          </p:nvSpPr>
          <p:spPr bwMode="auto">
            <a:xfrm>
              <a:off x="144" y="672"/>
              <a:ext cx="0" cy="3225"/>
            </a:xfrm>
            <a:prstGeom prst="line">
              <a:avLst/>
            </a:prstGeom>
            <a:noFill/>
            <a:ln w="28575" cap="sq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725022" name="Line 29"/>
            <p:cNvSpPr>
              <a:spLocks noChangeShapeType="1"/>
            </p:cNvSpPr>
            <p:nvPr/>
          </p:nvSpPr>
          <p:spPr bwMode="auto">
            <a:xfrm>
              <a:off x="1952" y="672"/>
              <a:ext cx="0" cy="3225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725023" name="Line 30"/>
            <p:cNvSpPr>
              <a:spLocks noChangeShapeType="1"/>
            </p:cNvSpPr>
            <p:nvPr/>
          </p:nvSpPr>
          <p:spPr bwMode="auto">
            <a:xfrm>
              <a:off x="3308" y="672"/>
              <a:ext cx="0" cy="3225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725024" name="Line 31"/>
            <p:cNvSpPr>
              <a:spLocks noChangeShapeType="1"/>
            </p:cNvSpPr>
            <p:nvPr/>
          </p:nvSpPr>
          <p:spPr bwMode="auto">
            <a:xfrm>
              <a:off x="5568" y="672"/>
              <a:ext cx="0" cy="3225"/>
            </a:xfrm>
            <a:prstGeom prst="line">
              <a:avLst/>
            </a:prstGeom>
            <a:noFill/>
            <a:ln w="28575" cap="sq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r-Latn-RS"/>
            </a:p>
          </p:txBody>
        </p:sp>
      </p:grpSp>
      <p:sp>
        <p:nvSpPr>
          <p:cNvPr id="33795" name="Text Box 32"/>
          <p:cNvSpPr txBox="1">
            <a:spLocks noChangeArrowheads="1"/>
          </p:cNvSpPr>
          <p:nvPr/>
        </p:nvSpPr>
        <p:spPr bwMode="auto">
          <a:xfrm>
            <a:off x="3019425" y="357188"/>
            <a:ext cx="30686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r>
              <a:rPr lang="sr-Cyrl-CS" altLang="sr-Latn-RS" sz="3200" dirty="0" smtClean="0">
                <a:solidFill>
                  <a:schemeClr val="bg1"/>
                </a:solidFill>
                <a:latin typeface="+mn-lt"/>
              </a:rPr>
              <a:t>ГДЕ</a:t>
            </a:r>
            <a:r>
              <a:rPr lang="sr-Latn-CS" altLang="sr-Latn-RS" sz="32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3200" dirty="0" smtClean="0">
                <a:solidFill>
                  <a:schemeClr val="bg1"/>
                </a:solidFill>
                <a:latin typeface="+mn-lt"/>
              </a:rPr>
              <a:t>ЛЕЧИТИ</a:t>
            </a:r>
            <a:r>
              <a:rPr lang="sr-Latn-CS" altLang="sr-Latn-RS" sz="3200" dirty="0" smtClean="0">
                <a:solidFill>
                  <a:schemeClr val="bg1"/>
                </a:solidFill>
                <a:latin typeface="+mn-lt"/>
              </a:rPr>
              <a:t>?</a:t>
            </a:r>
            <a:endParaRPr lang="en-US" altLang="sr-Latn-RS" sz="3200" dirty="0" smtClean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018" name="Rectangle 2"/>
          <p:cNvSpPr>
            <a:spLocks noChangeArrowheads="1"/>
          </p:cNvSpPr>
          <p:nvPr/>
        </p:nvSpPr>
        <p:spPr bwMode="auto">
          <a:xfrm>
            <a:off x="649288" y="114300"/>
            <a:ext cx="819943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r-Cyrl-CS" altLang="sr-Latn-RS">
                <a:solidFill>
                  <a:srgbClr val="3C006E"/>
                </a:solidFill>
                <a:latin typeface="Tahoma" panose="020B0604030504040204" pitchFamily="34" charset="0"/>
              </a:rPr>
              <a:t>Процена</a:t>
            </a:r>
            <a:r>
              <a:rPr lang="en-US" altLang="sr-Latn-RS">
                <a:solidFill>
                  <a:srgbClr val="3C006E"/>
                </a:solidFill>
                <a:latin typeface="Tahoma" panose="020B0604030504040204" pitchFamily="34" charset="0"/>
              </a:rPr>
              <a:t> </a:t>
            </a:r>
            <a:r>
              <a:rPr lang="sr-Cyrl-CS" altLang="sr-Latn-RS">
                <a:solidFill>
                  <a:srgbClr val="3C006E"/>
                </a:solidFill>
                <a:latin typeface="Tahoma" panose="020B0604030504040204" pitchFamily="34" charset="0"/>
              </a:rPr>
              <a:t>тежине</a:t>
            </a:r>
            <a:r>
              <a:rPr lang="en-US" altLang="sr-Latn-RS">
                <a:solidFill>
                  <a:srgbClr val="3C006E"/>
                </a:solidFill>
                <a:latin typeface="Tahoma" panose="020B0604030504040204" pitchFamily="34" charset="0"/>
              </a:rPr>
              <a:t> </a:t>
            </a:r>
            <a:r>
              <a:rPr lang="sr-Cyrl-CS" altLang="sr-Latn-RS">
                <a:solidFill>
                  <a:srgbClr val="3C006E"/>
                </a:solidFill>
                <a:latin typeface="Tahoma" panose="020B0604030504040204" pitchFamily="34" charset="0"/>
              </a:rPr>
              <a:t>пнеумоније</a:t>
            </a:r>
            <a:r>
              <a:rPr lang="en-US" altLang="sr-Latn-RS">
                <a:solidFill>
                  <a:srgbClr val="3C006E"/>
                </a:solidFill>
                <a:latin typeface="Tahoma" panose="020B0604030504040204" pitchFamily="34" charset="0"/>
              </a:rPr>
              <a:t> </a:t>
            </a:r>
            <a:r>
              <a:rPr lang="sr-Cyrl-CS" altLang="sr-Latn-RS">
                <a:solidFill>
                  <a:srgbClr val="3C006E"/>
                </a:solidFill>
                <a:latin typeface="Tahoma" panose="020B0604030504040204" pitchFamily="34" charset="0"/>
              </a:rPr>
              <a:t>ван</a:t>
            </a:r>
            <a:r>
              <a:rPr lang="en-US" altLang="sr-Latn-RS">
                <a:solidFill>
                  <a:srgbClr val="3C006E"/>
                </a:solidFill>
                <a:latin typeface="Tahoma" panose="020B0604030504040204" pitchFamily="34" charset="0"/>
              </a:rPr>
              <a:t> </a:t>
            </a:r>
            <a:r>
              <a:rPr lang="sr-Cyrl-CS" altLang="sr-Latn-RS">
                <a:solidFill>
                  <a:srgbClr val="3C006E"/>
                </a:solidFill>
                <a:latin typeface="Tahoma" panose="020B0604030504040204" pitchFamily="34" charset="0"/>
              </a:rPr>
              <a:t>болнице</a:t>
            </a:r>
            <a:r>
              <a:rPr lang="en-US" altLang="sr-Latn-RS">
                <a:solidFill>
                  <a:srgbClr val="3C006E"/>
                </a:solidFill>
                <a:latin typeface="Tahoma" panose="020B0604030504040204" pitchFamily="34" charset="0"/>
              </a:rPr>
              <a:t> (</a:t>
            </a:r>
            <a:r>
              <a:rPr lang="sr-Cyrl-CS" altLang="sr-Latn-RS">
                <a:solidFill>
                  <a:srgbClr val="3C006E"/>
                </a:solidFill>
                <a:latin typeface="Tahoma" panose="020B0604030504040204" pitchFamily="34" charset="0"/>
              </a:rPr>
              <a:t>СКОР</a:t>
            </a:r>
            <a:r>
              <a:rPr lang="en-US" altLang="sr-Latn-RS">
                <a:solidFill>
                  <a:srgbClr val="3C006E"/>
                </a:solidFill>
                <a:latin typeface="Tahoma" panose="020B0604030504040204" pitchFamily="34" charset="0"/>
              </a:rPr>
              <a:t> </a:t>
            </a:r>
            <a:r>
              <a:rPr lang="sr-Latn-CS" altLang="sr-Latn-RS">
                <a:solidFill>
                  <a:srgbClr val="3C006E"/>
                </a:solidFill>
                <a:latin typeface="Tahoma" panose="020B0604030504040204" pitchFamily="34" charset="0"/>
              </a:rPr>
              <a:t>CRB</a:t>
            </a:r>
            <a:r>
              <a:rPr lang="en-US" altLang="sr-Latn-RS">
                <a:solidFill>
                  <a:srgbClr val="3C006E"/>
                </a:solidFill>
                <a:latin typeface="Tahoma" panose="020B0604030504040204" pitchFamily="34" charset="0"/>
              </a:rPr>
              <a:t>-65)</a:t>
            </a:r>
          </a:p>
        </p:txBody>
      </p:sp>
      <p:grpSp>
        <p:nvGrpSpPr>
          <p:cNvPr id="726019" name="Group 3"/>
          <p:cNvGrpSpPr>
            <a:grpSpLocks/>
          </p:cNvGrpSpPr>
          <p:nvPr/>
        </p:nvGrpSpPr>
        <p:grpSpPr bwMode="auto">
          <a:xfrm>
            <a:off x="228600" y="485775"/>
            <a:ext cx="8610600" cy="1123950"/>
            <a:chOff x="144" y="1301"/>
            <a:chExt cx="5424" cy="708"/>
          </a:xfrm>
        </p:grpSpPr>
        <p:sp>
          <p:nvSpPr>
            <p:cNvPr id="726040" name="Rectangle 4"/>
            <p:cNvSpPr>
              <a:spLocks noChangeArrowheads="1"/>
            </p:cNvSpPr>
            <p:nvPr/>
          </p:nvSpPr>
          <p:spPr bwMode="gray">
            <a:xfrm>
              <a:off x="144" y="1760"/>
              <a:ext cx="5424" cy="48"/>
            </a:xfrm>
            <a:prstGeom prst="rect">
              <a:avLst/>
            </a:prstGeom>
            <a:gradFill rotWithShape="0">
              <a:gsLst>
                <a:gs pos="0">
                  <a:srgbClr val="A89EDA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sr-Latn-RS" sz="2400"/>
            </a:p>
          </p:txBody>
        </p:sp>
        <p:sp>
          <p:nvSpPr>
            <p:cNvPr id="726041" name="Rectangle 5"/>
            <p:cNvSpPr>
              <a:spLocks noChangeArrowheads="1"/>
            </p:cNvSpPr>
            <p:nvPr/>
          </p:nvSpPr>
          <p:spPr bwMode="gray">
            <a:xfrm>
              <a:off x="367" y="1301"/>
              <a:ext cx="44" cy="708"/>
            </a:xfrm>
            <a:prstGeom prst="rect">
              <a:avLst/>
            </a:prstGeom>
            <a:solidFill>
              <a:srgbClr val="A89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sr-Latn-RS" sz="2400"/>
            </a:p>
          </p:txBody>
        </p:sp>
      </p:grpSp>
      <p:sp>
        <p:nvSpPr>
          <p:cNvPr id="72602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500063" y="1428750"/>
            <a:ext cx="8289925" cy="2638425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290513" indent="-290513">
              <a:spcBef>
                <a:spcPct val="30000"/>
              </a:spcBef>
              <a:buClr>
                <a:srgbClr val="A89EDA"/>
              </a:buClr>
              <a:buSzPct val="65000"/>
              <a:buFontTx/>
              <a:buNone/>
            </a:pPr>
            <a:r>
              <a:rPr lang="sr-Cyrl-CS" altLang="sr-Latn-RS" sz="2200" smtClean="0"/>
              <a:t>Било</a:t>
            </a:r>
            <a:r>
              <a:rPr lang="en-US" altLang="sr-Latn-RS" sz="2200" smtClean="0"/>
              <a:t> </a:t>
            </a:r>
            <a:r>
              <a:rPr lang="sr-Cyrl-CS" altLang="sr-Latn-RS" sz="2200" smtClean="0"/>
              <a:t>који</a:t>
            </a:r>
            <a:r>
              <a:rPr lang="en-US" altLang="sr-Latn-RS" sz="2200" smtClean="0"/>
              <a:t> </a:t>
            </a:r>
            <a:r>
              <a:rPr lang="sr-Cyrl-CS" altLang="sr-Latn-RS" sz="2200" smtClean="0"/>
              <a:t>од</a:t>
            </a:r>
            <a:r>
              <a:rPr lang="en-US" altLang="sr-Latn-RS" sz="2200" smtClean="0"/>
              <a:t>:</a:t>
            </a:r>
          </a:p>
          <a:p>
            <a:pPr marL="290513" indent="-290513">
              <a:spcBef>
                <a:spcPct val="10000"/>
              </a:spcBef>
              <a:buClr>
                <a:srgbClr val="A89EDA"/>
              </a:buClr>
              <a:buSzPct val="65000"/>
            </a:pPr>
            <a:r>
              <a:rPr lang="sr-Cyrl-CS" altLang="sr-Latn-RS" sz="2200" smtClean="0"/>
              <a:t>дезоријентација</a:t>
            </a:r>
            <a:endParaRPr lang="en-US" altLang="sr-Latn-RS" sz="2200" smtClean="0"/>
          </a:p>
          <a:p>
            <a:pPr marL="290513" indent="-290513">
              <a:spcBef>
                <a:spcPct val="10000"/>
              </a:spcBef>
              <a:buClr>
                <a:srgbClr val="A89EDA"/>
              </a:buClr>
              <a:buSzPct val="65000"/>
            </a:pPr>
            <a:r>
              <a:rPr lang="sr-Cyrl-CS" altLang="sr-Latn-RS" sz="2200" smtClean="0"/>
              <a:t>респираторна</a:t>
            </a:r>
            <a:r>
              <a:rPr lang="en-US" altLang="sr-Latn-RS" sz="2200" smtClean="0"/>
              <a:t> </a:t>
            </a:r>
            <a:r>
              <a:rPr lang="sr-Cyrl-CS" altLang="sr-Latn-RS" sz="2200" smtClean="0"/>
              <a:t>фреквенца</a:t>
            </a:r>
            <a:r>
              <a:rPr lang="en-US" altLang="sr-Latn-RS" sz="2200" smtClean="0"/>
              <a:t> </a:t>
            </a:r>
            <a:r>
              <a:rPr lang="en-US" altLang="sr-Latn-RS" sz="2200" b="1" smtClean="0">
                <a:sym typeface="Symbol" panose="05050102010706020507" pitchFamily="18" charset="2"/>
              </a:rPr>
              <a:t> </a:t>
            </a:r>
            <a:r>
              <a:rPr lang="en-US" altLang="sr-Latn-RS" sz="2200" smtClean="0"/>
              <a:t>30/</a:t>
            </a:r>
            <a:r>
              <a:rPr lang="sr-Cyrl-CS" altLang="sr-Latn-RS" sz="2200" smtClean="0"/>
              <a:t>мин</a:t>
            </a:r>
            <a:endParaRPr lang="en-US" altLang="sr-Latn-RS" sz="2200" smtClean="0"/>
          </a:p>
          <a:p>
            <a:pPr marL="290513" indent="-290513">
              <a:spcBef>
                <a:spcPct val="10000"/>
              </a:spcBef>
              <a:buClr>
                <a:srgbClr val="A89EDA"/>
              </a:buClr>
              <a:buSzPct val="65000"/>
            </a:pPr>
            <a:r>
              <a:rPr lang="sr-Cyrl-CS" altLang="sr-Latn-RS" sz="2200" smtClean="0"/>
              <a:t>крвни</a:t>
            </a:r>
            <a:r>
              <a:rPr lang="en-US" altLang="sr-Latn-RS" sz="2200" smtClean="0"/>
              <a:t> </a:t>
            </a:r>
            <a:r>
              <a:rPr lang="sr-Cyrl-CS" altLang="sr-Latn-RS" sz="2200" smtClean="0"/>
              <a:t>притисак</a:t>
            </a:r>
            <a:r>
              <a:rPr lang="en-US" altLang="sr-Latn-RS" sz="2200" smtClean="0"/>
              <a:t> (</a:t>
            </a:r>
            <a:r>
              <a:rPr lang="sr-Cyrl-CS" altLang="sr-Latn-RS" sz="2200" smtClean="0"/>
              <a:t>систолни</a:t>
            </a:r>
            <a:r>
              <a:rPr lang="en-US" altLang="sr-Latn-RS" sz="2200" smtClean="0"/>
              <a:t> &lt; 90 </a:t>
            </a:r>
            <a:r>
              <a:rPr lang="sr-Cyrl-CS" altLang="sr-Latn-RS" sz="2200" smtClean="0"/>
              <a:t>ммХг</a:t>
            </a:r>
            <a:r>
              <a:rPr lang="en-US" altLang="sr-Latn-RS" sz="2200" smtClean="0"/>
              <a:t> </a:t>
            </a:r>
            <a:r>
              <a:rPr lang="sr-Cyrl-CS" altLang="sr-Latn-RS" sz="2200" smtClean="0"/>
              <a:t>или</a:t>
            </a:r>
            <a:r>
              <a:rPr lang="en-US" altLang="sr-Latn-RS" sz="2200" smtClean="0"/>
              <a:t> </a:t>
            </a:r>
            <a:r>
              <a:rPr lang="sr-Cyrl-CS" altLang="sr-Latn-RS" sz="2200" smtClean="0"/>
              <a:t>дијастолни</a:t>
            </a:r>
            <a:r>
              <a:rPr lang="en-US" altLang="sr-Latn-RS" sz="2200" smtClean="0"/>
              <a:t> </a:t>
            </a:r>
            <a:r>
              <a:rPr lang="en-US" altLang="sr-Latn-RS" sz="2200" b="1" smtClean="0">
                <a:sym typeface="Symbol" panose="05050102010706020507" pitchFamily="18" charset="2"/>
              </a:rPr>
              <a:t> </a:t>
            </a:r>
            <a:r>
              <a:rPr lang="en-US" altLang="sr-Latn-RS" sz="2200" smtClean="0"/>
              <a:t>60 </a:t>
            </a:r>
            <a:r>
              <a:rPr lang="sr-Cyrl-CS" altLang="sr-Latn-RS" sz="2200" smtClean="0"/>
              <a:t>ммХг</a:t>
            </a:r>
            <a:r>
              <a:rPr lang="en-US" altLang="sr-Latn-RS" sz="2200" smtClean="0"/>
              <a:t>)</a:t>
            </a:r>
          </a:p>
          <a:p>
            <a:pPr marL="290513" indent="-290513">
              <a:spcBef>
                <a:spcPct val="10000"/>
              </a:spcBef>
              <a:buClr>
                <a:srgbClr val="A89EDA"/>
              </a:buClr>
              <a:buSzPct val="65000"/>
            </a:pPr>
            <a:r>
              <a:rPr lang="sr-Cyrl-CS" altLang="sr-Latn-RS" sz="2200" smtClean="0"/>
              <a:t>старост</a:t>
            </a:r>
            <a:r>
              <a:rPr lang="en-US" altLang="sr-Latn-RS" sz="2200" smtClean="0"/>
              <a:t> </a:t>
            </a:r>
            <a:r>
              <a:rPr lang="en-US" altLang="sr-Latn-RS" sz="2200" b="1" smtClean="0">
                <a:sym typeface="Symbol" panose="05050102010706020507" pitchFamily="18" charset="2"/>
              </a:rPr>
              <a:t> </a:t>
            </a:r>
            <a:r>
              <a:rPr lang="en-US" altLang="sr-Latn-RS" sz="2200" smtClean="0"/>
              <a:t>65 </a:t>
            </a:r>
            <a:r>
              <a:rPr lang="sr-Cyrl-CS" altLang="sr-Latn-RS" sz="2200" smtClean="0"/>
              <a:t>година</a:t>
            </a:r>
            <a:endParaRPr lang="en-US" altLang="sr-Latn-RS" sz="2200" smtClean="0"/>
          </a:p>
          <a:p>
            <a:pPr marL="290513" indent="-290513">
              <a:spcBef>
                <a:spcPct val="30000"/>
              </a:spcBef>
              <a:buClr>
                <a:srgbClr val="A89EDA"/>
              </a:buClr>
              <a:buSzPct val="65000"/>
              <a:buFontTx/>
              <a:buNone/>
            </a:pPr>
            <a:r>
              <a:rPr lang="sr-Cyrl-CS" altLang="sr-Latn-RS" sz="2200" b="1" smtClean="0"/>
              <a:t>Један</a:t>
            </a:r>
            <a:r>
              <a:rPr lang="en-US" altLang="sr-Latn-RS" sz="2200" b="1" smtClean="0"/>
              <a:t> </a:t>
            </a:r>
            <a:r>
              <a:rPr lang="sr-Cyrl-CS" altLang="sr-Latn-RS" sz="2200" b="1" smtClean="0"/>
              <a:t>бод</a:t>
            </a:r>
            <a:r>
              <a:rPr lang="en-US" altLang="sr-Latn-RS" sz="2200" b="1" smtClean="0"/>
              <a:t> </a:t>
            </a:r>
            <a:r>
              <a:rPr lang="sr-Cyrl-CS" altLang="sr-Latn-RS" sz="2200" b="1" smtClean="0"/>
              <a:t>за</a:t>
            </a:r>
            <a:r>
              <a:rPr lang="en-US" altLang="sr-Latn-RS" sz="2200" b="1" smtClean="0"/>
              <a:t> </a:t>
            </a:r>
            <a:r>
              <a:rPr lang="sr-Cyrl-CS" altLang="sr-Latn-RS" sz="2200" b="1" smtClean="0"/>
              <a:t>сваки</a:t>
            </a:r>
            <a:r>
              <a:rPr lang="en-US" altLang="sr-Latn-RS" sz="2200" b="1" smtClean="0"/>
              <a:t> </a:t>
            </a:r>
            <a:r>
              <a:rPr lang="sr-Cyrl-CS" altLang="sr-Latn-RS" sz="2200" b="1" smtClean="0"/>
              <a:t>постојећи</a:t>
            </a:r>
            <a:r>
              <a:rPr lang="en-US" altLang="sr-Latn-RS" sz="2200" b="1" smtClean="0"/>
              <a:t> </a:t>
            </a:r>
            <a:r>
              <a:rPr lang="sr-Cyrl-CS" altLang="sr-Latn-RS" sz="2200" b="1" smtClean="0"/>
              <a:t>н</a:t>
            </a:r>
            <a:r>
              <a:rPr lang="en-US" altLang="sr-Latn-RS" sz="2200" b="1" smtClean="0"/>
              <a:t>a</a:t>
            </a:r>
            <a:r>
              <a:rPr lang="sr-Cyrl-CS" altLang="sr-Latn-RS" sz="2200" b="1" smtClean="0"/>
              <a:t>л</a:t>
            </a:r>
            <a:r>
              <a:rPr lang="en-US" altLang="sr-Latn-RS" sz="2200" b="1" smtClean="0"/>
              <a:t>a</a:t>
            </a:r>
            <a:r>
              <a:rPr lang="sr-Cyrl-CS" altLang="sr-Latn-RS" sz="2200" b="1" smtClean="0"/>
              <a:t>з</a:t>
            </a:r>
            <a:r>
              <a:rPr lang="en-US" altLang="sr-Latn-RS" sz="2400" b="1" smtClean="0"/>
              <a:t> </a:t>
            </a:r>
          </a:p>
        </p:txBody>
      </p:sp>
      <p:sp>
        <p:nvSpPr>
          <p:cNvPr id="726021" name="Text Box 7"/>
          <p:cNvSpPr txBox="1">
            <a:spLocks noChangeArrowheads="1"/>
          </p:cNvSpPr>
          <p:nvPr/>
        </p:nvSpPr>
        <p:spPr bwMode="auto">
          <a:xfrm>
            <a:off x="2184400" y="4648200"/>
            <a:ext cx="5334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hr-HR" altLang="sr-Latn-RS" sz="2200">
                <a:latin typeface="Tahoma" panose="020B0604030504040204" pitchFamily="34" charset="0"/>
              </a:rPr>
              <a:t>0</a:t>
            </a:r>
            <a:endParaRPr lang="en-US" altLang="sr-Latn-RS" sz="2200">
              <a:latin typeface="Tahoma" panose="020B0604030504040204" pitchFamily="34" charset="0"/>
            </a:endParaRPr>
          </a:p>
        </p:txBody>
      </p:sp>
      <p:sp>
        <p:nvSpPr>
          <p:cNvPr id="726022" name="Text Box 8"/>
          <p:cNvSpPr txBox="1">
            <a:spLocks noChangeArrowheads="1"/>
          </p:cNvSpPr>
          <p:nvPr/>
        </p:nvSpPr>
        <p:spPr bwMode="auto">
          <a:xfrm>
            <a:off x="3657600" y="4648200"/>
            <a:ext cx="1447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hr-HR" altLang="sr-Latn-RS" sz="2200">
                <a:latin typeface="Tahoma" panose="020B0604030504040204" pitchFamily="34" charset="0"/>
              </a:rPr>
              <a:t>1 ili 2</a:t>
            </a:r>
            <a:endParaRPr lang="en-US" altLang="sr-Latn-RS" sz="2200">
              <a:latin typeface="Tahoma" panose="020B0604030504040204" pitchFamily="34" charset="0"/>
            </a:endParaRPr>
          </a:p>
        </p:txBody>
      </p:sp>
      <p:sp>
        <p:nvSpPr>
          <p:cNvPr id="726023" name="Text Box 9"/>
          <p:cNvSpPr txBox="1">
            <a:spLocks noChangeArrowheads="1"/>
          </p:cNvSpPr>
          <p:nvPr/>
        </p:nvSpPr>
        <p:spPr bwMode="auto">
          <a:xfrm>
            <a:off x="6134100" y="4648200"/>
            <a:ext cx="1447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hr-HR" altLang="sr-Latn-RS" sz="2200">
                <a:latin typeface="Tahoma" panose="020B0604030504040204" pitchFamily="34" charset="0"/>
              </a:rPr>
              <a:t>3 ili 4</a:t>
            </a:r>
            <a:endParaRPr lang="en-US" altLang="sr-Latn-RS" sz="2200">
              <a:latin typeface="Tahoma" panose="020B0604030504040204" pitchFamily="34" charset="0"/>
            </a:endParaRPr>
          </a:p>
        </p:txBody>
      </p:sp>
      <p:sp>
        <p:nvSpPr>
          <p:cNvPr id="726024" name="Rectangle 10"/>
          <p:cNvSpPr>
            <a:spLocks noChangeArrowheads="1"/>
          </p:cNvSpPr>
          <p:nvPr/>
        </p:nvSpPr>
        <p:spPr bwMode="auto">
          <a:xfrm>
            <a:off x="2032000" y="4610100"/>
            <a:ext cx="838200" cy="533400"/>
          </a:xfrm>
          <a:prstGeom prst="rect">
            <a:avLst/>
          </a:prstGeom>
          <a:noFill/>
          <a:ln w="2857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sr-Latn-RS" sz="2400"/>
          </a:p>
        </p:txBody>
      </p:sp>
      <p:sp>
        <p:nvSpPr>
          <p:cNvPr id="726025" name="Rectangle 11"/>
          <p:cNvSpPr>
            <a:spLocks noChangeArrowheads="1"/>
          </p:cNvSpPr>
          <p:nvPr/>
        </p:nvSpPr>
        <p:spPr bwMode="auto">
          <a:xfrm>
            <a:off x="3708400" y="4610100"/>
            <a:ext cx="1371600" cy="533400"/>
          </a:xfrm>
          <a:prstGeom prst="rect">
            <a:avLst/>
          </a:prstGeom>
          <a:noFill/>
          <a:ln w="2857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sr-Latn-RS" sz="2400"/>
          </a:p>
        </p:txBody>
      </p:sp>
      <p:sp>
        <p:nvSpPr>
          <p:cNvPr id="726026" name="Rectangle 12"/>
          <p:cNvSpPr>
            <a:spLocks noChangeArrowheads="1"/>
          </p:cNvSpPr>
          <p:nvPr/>
        </p:nvSpPr>
        <p:spPr bwMode="auto">
          <a:xfrm>
            <a:off x="6248400" y="4610100"/>
            <a:ext cx="1219200" cy="533400"/>
          </a:xfrm>
          <a:prstGeom prst="rect">
            <a:avLst/>
          </a:prstGeom>
          <a:noFill/>
          <a:ln w="2857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sr-Latn-RS" sz="2400"/>
          </a:p>
        </p:txBody>
      </p:sp>
      <p:sp>
        <p:nvSpPr>
          <p:cNvPr id="726027" name="Text Box 13"/>
          <p:cNvSpPr txBox="1">
            <a:spLocks noChangeArrowheads="1"/>
          </p:cNvSpPr>
          <p:nvPr/>
        </p:nvSpPr>
        <p:spPr bwMode="auto">
          <a:xfrm>
            <a:off x="374650" y="5956300"/>
            <a:ext cx="24320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Cyrl-CS" altLang="sr-Latn-RS" sz="2200" b="0">
                <a:latin typeface="Tahoma" panose="020B0604030504040204" pitchFamily="34" charset="0"/>
              </a:rPr>
              <a:t>Могуће</a:t>
            </a:r>
            <a:r>
              <a:rPr lang="hr-HR" altLang="sr-Latn-RS" sz="2200" b="0">
                <a:latin typeface="Tahoma" panose="020B0604030504040204" pitchFamily="34" charset="0"/>
              </a:rPr>
              <a:t> </a:t>
            </a:r>
            <a:r>
              <a:rPr lang="sr-Cyrl-CS" altLang="sr-Latn-RS" sz="2200" b="0">
                <a:latin typeface="Tahoma" panose="020B0604030504040204" pitchFamily="34" charset="0"/>
              </a:rPr>
              <a:t>лечење</a:t>
            </a:r>
            <a:r>
              <a:rPr lang="hr-HR" altLang="sr-Latn-RS" sz="2200" b="0">
                <a:latin typeface="Tahoma" panose="020B0604030504040204" pitchFamily="34" charset="0"/>
              </a:rPr>
              <a:t> </a:t>
            </a:r>
            <a:endParaRPr lang="en-US" altLang="sr-Latn-RS" sz="2200" b="0">
              <a:latin typeface="Tahoma" panose="020B060403050404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Cyrl-CS" altLang="sr-Latn-RS" sz="2200" b="0">
                <a:latin typeface="Tahoma" panose="020B0604030504040204" pitchFamily="34" charset="0"/>
              </a:rPr>
              <a:t>у</a:t>
            </a:r>
            <a:r>
              <a:rPr lang="hr-HR" altLang="sr-Latn-RS" sz="2200" b="0">
                <a:latin typeface="Tahoma" panose="020B0604030504040204" pitchFamily="34" charset="0"/>
              </a:rPr>
              <a:t> </a:t>
            </a:r>
            <a:r>
              <a:rPr lang="sr-Cyrl-CS" altLang="sr-Latn-RS" sz="2200" b="0">
                <a:latin typeface="Tahoma" panose="020B0604030504040204" pitchFamily="34" charset="0"/>
              </a:rPr>
              <a:t>кући</a:t>
            </a:r>
            <a:endParaRPr lang="en-US" altLang="sr-Latn-RS" sz="2200" b="0">
              <a:latin typeface="Tahoma" panose="020B0604030504040204" pitchFamily="34" charset="0"/>
            </a:endParaRPr>
          </a:p>
        </p:txBody>
      </p:sp>
      <p:sp>
        <p:nvSpPr>
          <p:cNvPr id="726028" name="Text Box 14"/>
          <p:cNvSpPr txBox="1">
            <a:spLocks noChangeArrowheads="1"/>
          </p:cNvSpPr>
          <p:nvPr/>
        </p:nvSpPr>
        <p:spPr bwMode="auto">
          <a:xfrm>
            <a:off x="3327400" y="5951538"/>
            <a:ext cx="247808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Cyrl-CS" altLang="sr-Latn-RS" sz="2200" b="0">
                <a:latin typeface="Tahoma" panose="020B0604030504040204" pitchFamily="34" charset="0"/>
              </a:rPr>
              <a:t>Размотрити</a:t>
            </a:r>
            <a:r>
              <a:rPr lang="hr-HR" altLang="sr-Latn-RS" sz="2200" b="0">
                <a:latin typeface="Tahoma" panose="020B0604030504040204" pitchFamily="34" charset="0"/>
              </a:rPr>
              <a:t> </a:t>
            </a:r>
            <a:r>
              <a:rPr lang="sr-Cyrl-CS" altLang="sr-Latn-RS" sz="2200" b="0">
                <a:latin typeface="Tahoma" panose="020B0604030504040204" pitchFamily="34" charset="0"/>
              </a:rPr>
              <a:t>болничко</a:t>
            </a:r>
            <a:r>
              <a:rPr lang="en-US" altLang="sr-Latn-RS" sz="2200" b="0">
                <a:latin typeface="Tahoma" panose="020B0604030504040204" pitchFamily="34" charset="0"/>
              </a:rPr>
              <a:t> </a:t>
            </a:r>
            <a:r>
              <a:rPr lang="sr-Cyrl-CS" altLang="sr-Latn-RS" sz="2200" b="0">
                <a:latin typeface="Tahoma" panose="020B0604030504040204" pitchFamily="34" charset="0"/>
              </a:rPr>
              <a:t>лечење</a:t>
            </a:r>
            <a:endParaRPr lang="en-US" altLang="sr-Latn-RS" sz="2200" b="0">
              <a:latin typeface="Tahoma" panose="020B0604030504040204" pitchFamily="34" charset="0"/>
            </a:endParaRPr>
          </a:p>
        </p:txBody>
      </p:sp>
      <p:sp>
        <p:nvSpPr>
          <p:cNvPr id="726029" name="Text Box 15"/>
          <p:cNvSpPr txBox="1">
            <a:spLocks noChangeArrowheads="1"/>
          </p:cNvSpPr>
          <p:nvPr/>
        </p:nvSpPr>
        <p:spPr bwMode="auto">
          <a:xfrm>
            <a:off x="6518275" y="5948363"/>
            <a:ext cx="203041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Cyrl-CS" altLang="sr-Latn-RS" sz="2200" b="0">
                <a:latin typeface="Tahoma" panose="020B0604030504040204" pitchFamily="34" charset="0"/>
              </a:rPr>
              <a:t>Хитан</a:t>
            </a:r>
            <a:r>
              <a:rPr lang="hr-HR" altLang="sr-Latn-RS" sz="2200" b="0">
                <a:latin typeface="Tahoma" panose="020B0604030504040204" pitchFamily="34" charset="0"/>
              </a:rPr>
              <a:t> </a:t>
            </a:r>
            <a:r>
              <a:rPr lang="sr-Cyrl-CS" altLang="sr-Latn-RS" sz="2200" b="0">
                <a:latin typeface="Tahoma" panose="020B0604030504040204" pitchFamily="34" charset="0"/>
              </a:rPr>
              <a:t>пријем</a:t>
            </a:r>
            <a:r>
              <a:rPr lang="hr-HR" altLang="sr-Latn-RS" sz="2200" b="0">
                <a:latin typeface="Tahoma" panose="020B0604030504040204" pitchFamily="34" charset="0"/>
              </a:rPr>
              <a:t> </a:t>
            </a:r>
            <a:endParaRPr lang="en-US" altLang="sr-Latn-RS" sz="2200" b="0">
              <a:latin typeface="Tahoma" panose="020B060403050404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Cyrl-CS" altLang="sr-Latn-RS" sz="2200" b="0">
                <a:latin typeface="Tahoma" panose="020B0604030504040204" pitchFamily="34" charset="0"/>
              </a:rPr>
              <a:t>у</a:t>
            </a:r>
            <a:r>
              <a:rPr lang="en-US" altLang="sr-Latn-RS" sz="2200" b="0">
                <a:latin typeface="Tahoma" panose="020B0604030504040204" pitchFamily="34" charset="0"/>
              </a:rPr>
              <a:t> </a:t>
            </a:r>
            <a:r>
              <a:rPr lang="sr-Cyrl-CS" altLang="sr-Latn-RS" sz="2200" b="0">
                <a:latin typeface="Tahoma" panose="020B0604030504040204" pitchFamily="34" charset="0"/>
              </a:rPr>
              <a:t>болницу</a:t>
            </a:r>
            <a:endParaRPr lang="en-US" altLang="sr-Latn-RS" sz="2200" b="0">
              <a:latin typeface="Tahoma" panose="020B0604030504040204" pitchFamily="34" charset="0"/>
            </a:endParaRPr>
          </a:p>
        </p:txBody>
      </p:sp>
      <p:sp>
        <p:nvSpPr>
          <p:cNvPr id="726030" name="Rectangle 16"/>
          <p:cNvSpPr>
            <a:spLocks noChangeArrowheads="1"/>
          </p:cNvSpPr>
          <p:nvPr/>
        </p:nvSpPr>
        <p:spPr bwMode="auto">
          <a:xfrm>
            <a:off x="381000" y="5905500"/>
            <a:ext cx="2438400" cy="838200"/>
          </a:xfrm>
          <a:prstGeom prst="rect">
            <a:avLst/>
          </a:prstGeom>
          <a:noFill/>
          <a:ln w="2857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sr-Latn-RS" sz="2400"/>
          </a:p>
        </p:txBody>
      </p:sp>
      <p:sp>
        <p:nvSpPr>
          <p:cNvPr id="726031" name="Line 17"/>
          <p:cNvSpPr>
            <a:spLocks noChangeShapeType="1"/>
          </p:cNvSpPr>
          <p:nvPr/>
        </p:nvSpPr>
        <p:spPr bwMode="auto">
          <a:xfrm flipH="1">
            <a:off x="2514600" y="3975100"/>
            <a:ext cx="1143000" cy="533400"/>
          </a:xfrm>
          <a:prstGeom prst="line">
            <a:avLst/>
          </a:prstGeom>
          <a:noFill/>
          <a:ln w="28575">
            <a:solidFill>
              <a:srgbClr val="9900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r-Latn-RS"/>
          </a:p>
        </p:txBody>
      </p:sp>
      <p:sp>
        <p:nvSpPr>
          <p:cNvPr id="726032" name="Line 18"/>
          <p:cNvSpPr>
            <a:spLocks noChangeShapeType="1"/>
          </p:cNvSpPr>
          <p:nvPr/>
        </p:nvSpPr>
        <p:spPr bwMode="auto">
          <a:xfrm>
            <a:off x="4394200" y="4025900"/>
            <a:ext cx="0" cy="533400"/>
          </a:xfrm>
          <a:prstGeom prst="line">
            <a:avLst/>
          </a:prstGeom>
          <a:noFill/>
          <a:ln w="28575">
            <a:solidFill>
              <a:srgbClr val="9900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r-Latn-RS"/>
          </a:p>
        </p:txBody>
      </p:sp>
      <p:sp>
        <p:nvSpPr>
          <p:cNvPr id="726033" name="Line 19"/>
          <p:cNvSpPr>
            <a:spLocks noChangeShapeType="1"/>
          </p:cNvSpPr>
          <p:nvPr/>
        </p:nvSpPr>
        <p:spPr bwMode="auto">
          <a:xfrm>
            <a:off x="5130800" y="3975100"/>
            <a:ext cx="1524000" cy="533400"/>
          </a:xfrm>
          <a:prstGeom prst="line">
            <a:avLst/>
          </a:prstGeom>
          <a:noFill/>
          <a:ln w="28575">
            <a:solidFill>
              <a:srgbClr val="9900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r-Latn-RS"/>
          </a:p>
        </p:txBody>
      </p:sp>
      <p:sp>
        <p:nvSpPr>
          <p:cNvPr id="726034" name="Line 20"/>
          <p:cNvSpPr>
            <a:spLocks noChangeShapeType="1"/>
          </p:cNvSpPr>
          <p:nvPr/>
        </p:nvSpPr>
        <p:spPr bwMode="auto">
          <a:xfrm>
            <a:off x="2438400" y="5227638"/>
            <a:ext cx="0" cy="563562"/>
          </a:xfrm>
          <a:prstGeom prst="line">
            <a:avLst/>
          </a:prstGeom>
          <a:noFill/>
          <a:ln w="28575">
            <a:solidFill>
              <a:srgbClr val="9900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r-Latn-RS"/>
          </a:p>
        </p:txBody>
      </p:sp>
      <p:sp>
        <p:nvSpPr>
          <p:cNvPr id="726035" name="Text Box 21"/>
          <p:cNvSpPr txBox="1">
            <a:spLocks noChangeArrowheads="1"/>
          </p:cNvSpPr>
          <p:nvPr/>
        </p:nvSpPr>
        <p:spPr bwMode="auto">
          <a:xfrm>
            <a:off x="254000" y="4318000"/>
            <a:ext cx="1295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sr-Latn-RS" sz="2200">
                <a:solidFill>
                  <a:srgbClr val="000066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SKOR CRB-65</a:t>
            </a:r>
          </a:p>
        </p:txBody>
      </p:sp>
      <p:sp>
        <p:nvSpPr>
          <p:cNvPr id="726036" name="Line 22"/>
          <p:cNvSpPr>
            <a:spLocks noChangeShapeType="1"/>
          </p:cNvSpPr>
          <p:nvPr/>
        </p:nvSpPr>
        <p:spPr bwMode="auto">
          <a:xfrm>
            <a:off x="4419600" y="5227638"/>
            <a:ext cx="0" cy="563562"/>
          </a:xfrm>
          <a:prstGeom prst="line">
            <a:avLst/>
          </a:prstGeom>
          <a:noFill/>
          <a:ln w="28575">
            <a:solidFill>
              <a:srgbClr val="9900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r-Latn-RS"/>
          </a:p>
        </p:txBody>
      </p:sp>
      <p:sp>
        <p:nvSpPr>
          <p:cNvPr id="726037" name="Line 23"/>
          <p:cNvSpPr>
            <a:spLocks noChangeShapeType="1"/>
          </p:cNvSpPr>
          <p:nvPr/>
        </p:nvSpPr>
        <p:spPr bwMode="auto">
          <a:xfrm>
            <a:off x="6858000" y="5227638"/>
            <a:ext cx="0" cy="563562"/>
          </a:xfrm>
          <a:prstGeom prst="line">
            <a:avLst/>
          </a:prstGeom>
          <a:noFill/>
          <a:ln w="28575">
            <a:solidFill>
              <a:srgbClr val="9900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r-Latn-RS"/>
          </a:p>
        </p:txBody>
      </p:sp>
      <p:sp>
        <p:nvSpPr>
          <p:cNvPr id="726038" name="Rectangle 24"/>
          <p:cNvSpPr>
            <a:spLocks noChangeArrowheads="1"/>
          </p:cNvSpPr>
          <p:nvPr/>
        </p:nvSpPr>
        <p:spPr bwMode="auto">
          <a:xfrm>
            <a:off x="3352800" y="5911850"/>
            <a:ext cx="2438400" cy="838200"/>
          </a:xfrm>
          <a:prstGeom prst="rect">
            <a:avLst/>
          </a:prstGeom>
          <a:noFill/>
          <a:ln w="2857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sr-Latn-RS" sz="2400"/>
          </a:p>
        </p:txBody>
      </p:sp>
      <p:sp>
        <p:nvSpPr>
          <p:cNvPr id="726039" name="Rectangle 25"/>
          <p:cNvSpPr>
            <a:spLocks noChangeArrowheads="1"/>
          </p:cNvSpPr>
          <p:nvPr/>
        </p:nvSpPr>
        <p:spPr bwMode="auto">
          <a:xfrm>
            <a:off x="6324600" y="5905500"/>
            <a:ext cx="2438400" cy="838200"/>
          </a:xfrm>
          <a:prstGeom prst="rect">
            <a:avLst/>
          </a:prstGeom>
          <a:noFill/>
          <a:ln w="2857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sr-Latn-R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166688"/>
            <a:ext cx="7793037" cy="1462087"/>
          </a:xfrm>
        </p:spPr>
        <p:txBody>
          <a:bodyPr/>
          <a:lstStyle/>
          <a:p>
            <a:r>
              <a:rPr lang="sr-Cyrl-CS" altLang="sr-Latn-RS" sz="3200" b="1" smtClean="0">
                <a:solidFill>
                  <a:schemeClr val="bg1"/>
                </a:solidFill>
              </a:rPr>
              <a:t>Лечење ванболничких пнеумонија</a:t>
            </a:r>
            <a:endParaRPr lang="en-US" altLang="sr-Latn-RS" sz="3200" b="1" smtClean="0">
              <a:solidFill>
                <a:schemeClr val="bg1"/>
              </a:solidFill>
            </a:endParaRPr>
          </a:p>
        </p:txBody>
      </p:sp>
      <p:sp>
        <p:nvSpPr>
          <p:cNvPr id="72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84313"/>
            <a:ext cx="8005763" cy="4967287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sr-Cyrl-CS" altLang="sr-Latn-RS" sz="4400" b="1" smtClean="0">
              <a:solidFill>
                <a:schemeClr val="bg1"/>
              </a:solidFill>
            </a:endParaRPr>
          </a:p>
          <a:p>
            <a:r>
              <a:rPr lang="sr-Cyrl-CS" altLang="sr-Latn-RS" b="1" smtClean="0">
                <a:solidFill>
                  <a:schemeClr val="bg1"/>
                </a:solidFill>
              </a:rPr>
              <a:t>ЕМПИРИЈСКО</a:t>
            </a:r>
            <a:endParaRPr lang="en-US" altLang="sr-Latn-RS" b="1" smtClean="0">
              <a:solidFill>
                <a:schemeClr val="bg1"/>
              </a:solidFill>
            </a:endParaRPr>
          </a:p>
          <a:p>
            <a:endParaRPr lang="en-US" altLang="sr-Latn-RS" b="1" smtClean="0">
              <a:solidFill>
                <a:schemeClr val="bg1"/>
              </a:solidFill>
            </a:endParaRPr>
          </a:p>
          <a:p>
            <a:r>
              <a:rPr lang="sr-Cyrl-CS" altLang="sr-Latn-RS" b="1" smtClean="0">
                <a:solidFill>
                  <a:schemeClr val="bg1"/>
                </a:solidFill>
              </a:rPr>
              <a:t>КАУЗАЛНО</a:t>
            </a:r>
            <a:endParaRPr lang="en-US" altLang="sr-Latn-RS" b="1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188913"/>
            <a:ext cx="7770812" cy="1143000"/>
          </a:xfrm>
        </p:spPr>
        <p:txBody>
          <a:bodyPr/>
          <a:lstStyle/>
          <a:p>
            <a:r>
              <a:rPr lang="sr-Cyrl-CS" altLang="sr-Latn-RS" sz="3200" b="1" smtClean="0">
                <a:solidFill>
                  <a:schemeClr val="bg1"/>
                </a:solidFill>
              </a:rPr>
              <a:t>ЕМПИРИЈСКО</a:t>
            </a:r>
            <a:r>
              <a:rPr lang="en-US" altLang="sr-Latn-RS" sz="3200" b="1" smtClean="0">
                <a:solidFill>
                  <a:schemeClr val="bg1"/>
                </a:solidFill>
              </a:rPr>
              <a:t> </a:t>
            </a:r>
            <a:r>
              <a:rPr lang="sr-Cyrl-CS" altLang="sr-Latn-RS" sz="3200" b="1" smtClean="0">
                <a:solidFill>
                  <a:schemeClr val="bg1"/>
                </a:solidFill>
              </a:rPr>
              <a:t>ЛЕЧЕЊЕ</a:t>
            </a:r>
            <a:endParaRPr lang="en-US" altLang="sr-Latn-RS" sz="3200" b="1" smtClean="0">
              <a:solidFill>
                <a:schemeClr val="bg1"/>
              </a:solidFill>
            </a:endParaRPr>
          </a:p>
        </p:txBody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28750"/>
            <a:ext cx="9144000" cy="5313363"/>
          </a:xfrm>
        </p:spPr>
        <p:txBody>
          <a:bodyPr/>
          <a:lstStyle/>
          <a:p>
            <a:pPr>
              <a:lnSpc>
                <a:spcPct val="65000"/>
              </a:lnSpc>
            </a:pPr>
            <a:r>
              <a:rPr lang="sr-Cyrl-CS" altLang="sr-Latn-RS" sz="2400" b="1" smtClean="0">
                <a:solidFill>
                  <a:schemeClr val="bg1"/>
                </a:solidFill>
              </a:rPr>
              <a:t>Потврдити</a:t>
            </a:r>
            <a:r>
              <a:rPr lang="sr-Latn-CS" altLang="sr-Latn-RS" sz="2400" b="1" smtClean="0">
                <a:solidFill>
                  <a:schemeClr val="bg1"/>
                </a:solidFill>
              </a:rPr>
              <a:t> </a:t>
            </a:r>
            <a:r>
              <a:rPr lang="sr-Cyrl-CS" altLang="sr-Latn-RS" sz="2400" b="1" smtClean="0">
                <a:solidFill>
                  <a:schemeClr val="bg1"/>
                </a:solidFill>
              </a:rPr>
              <a:t>дијагнозу</a:t>
            </a:r>
            <a:r>
              <a:rPr lang="sr-Latn-CS" altLang="sr-Latn-RS" sz="2400" b="1" smtClean="0">
                <a:solidFill>
                  <a:schemeClr val="bg1"/>
                </a:solidFill>
              </a:rPr>
              <a:t>  </a:t>
            </a:r>
            <a:r>
              <a:rPr lang="sr-Cyrl-CS" altLang="sr-Latn-RS" sz="2400" b="1" smtClean="0">
                <a:solidFill>
                  <a:schemeClr val="bg1"/>
                </a:solidFill>
              </a:rPr>
              <a:t>радиографијом</a:t>
            </a:r>
            <a:r>
              <a:rPr lang="sr-Latn-CS" altLang="sr-Latn-RS" sz="2400" b="1" smtClean="0">
                <a:solidFill>
                  <a:schemeClr val="bg1"/>
                </a:solidFill>
              </a:rPr>
              <a:t> </a:t>
            </a:r>
            <a:r>
              <a:rPr lang="sr-Cyrl-CS" altLang="sr-Latn-RS" sz="2400" b="1" smtClean="0">
                <a:solidFill>
                  <a:schemeClr val="bg1"/>
                </a:solidFill>
              </a:rPr>
              <a:t>плућа</a:t>
            </a:r>
            <a:r>
              <a:rPr lang="en-US" altLang="sr-Latn-RS" sz="2400" b="1" smtClean="0">
                <a:solidFill>
                  <a:schemeClr val="bg1"/>
                </a:solidFill>
              </a:rPr>
              <a:t> </a:t>
            </a:r>
            <a:endParaRPr lang="sr-Latn-CS" altLang="sr-Latn-RS" sz="2400" b="1" smtClean="0">
              <a:solidFill>
                <a:schemeClr val="bg1"/>
              </a:solidFill>
            </a:endParaRPr>
          </a:p>
          <a:p>
            <a:pPr>
              <a:lnSpc>
                <a:spcPct val="65000"/>
              </a:lnSpc>
              <a:buFontTx/>
              <a:buNone/>
            </a:pPr>
            <a:endParaRPr lang="en-US" altLang="sr-Latn-RS" sz="2400" b="1" smtClean="0">
              <a:solidFill>
                <a:schemeClr val="bg1"/>
              </a:solidFill>
            </a:endParaRPr>
          </a:p>
          <a:p>
            <a:pPr>
              <a:lnSpc>
                <a:spcPct val="65000"/>
              </a:lnSpc>
            </a:pPr>
            <a:r>
              <a:rPr lang="sr-Cyrl-CS" altLang="sr-Latn-RS" sz="2400" b="1" smtClean="0">
                <a:solidFill>
                  <a:schemeClr val="bg1"/>
                </a:solidFill>
              </a:rPr>
              <a:t>Код</a:t>
            </a:r>
            <a:r>
              <a:rPr lang="sr-Latn-CS" altLang="sr-Latn-RS" sz="2400" b="1" smtClean="0">
                <a:solidFill>
                  <a:schemeClr val="bg1"/>
                </a:solidFill>
              </a:rPr>
              <a:t> </a:t>
            </a:r>
            <a:r>
              <a:rPr lang="sr-Cyrl-CS" altLang="sr-Latn-RS" sz="2400" b="1" smtClean="0">
                <a:solidFill>
                  <a:schemeClr val="bg1"/>
                </a:solidFill>
              </a:rPr>
              <a:t>свих</a:t>
            </a:r>
            <a:r>
              <a:rPr lang="sr-Latn-CS" altLang="sr-Latn-RS" sz="2400" b="1" smtClean="0">
                <a:solidFill>
                  <a:schemeClr val="bg1"/>
                </a:solidFill>
              </a:rPr>
              <a:t> </a:t>
            </a:r>
            <a:r>
              <a:rPr lang="sr-Cyrl-CS" altLang="sr-Latn-RS" sz="2400" b="1" smtClean="0">
                <a:solidFill>
                  <a:schemeClr val="bg1"/>
                </a:solidFill>
              </a:rPr>
              <a:t>пацијената</a:t>
            </a:r>
            <a:r>
              <a:rPr lang="sr-Latn-CS" altLang="sr-Latn-RS" sz="2400" b="1" smtClean="0">
                <a:solidFill>
                  <a:schemeClr val="bg1"/>
                </a:solidFill>
              </a:rPr>
              <a:t> </a:t>
            </a:r>
            <a:r>
              <a:rPr lang="en-US" altLang="sr-Latn-RS" sz="2400" b="1" smtClean="0">
                <a:solidFill>
                  <a:schemeClr val="bg1"/>
                </a:solidFill>
              </a:rPr>
              <a:t> </a:t>
            </a:r>
            <a:r>
              <a:rPr lang="sr-Cyrl-CS" altLang="sr-Latn-RS" sz="2400" b="1" smtClean="0">
                <a:solidFill>
                  <a:schemeClr val="bg1"/>
                </a:solidFill>
              </a:rPr>
              <a:t>покрити</a:t>
            </a:r>
            <a:r>
              <a:rPr lang="en-US" altLang="sr-Latn-RS" sz="2400" b="1" smtClean="0">
                <a:solidFill>
                  <a:schemeClr val="bg1"/>
                </a:solidFill>
              </a:rPr>
              <a:t> S.pneumoniae </a:t>
            </a:r>
            <a:r>
              <a:rPr lang="sr-Cyrl-CS" altLang="sr-Latn-RS" sz="2400" b="1" smtClean="0">
                <a:solidFill>
                  <a:schemeClr val="bg1"/>
                </a:solidFill>
              </a:rPr>
              <a:t>и</a:t>
            </a:r>
            <a:r>
              <a:rPr lang="en-US" altLang="sr-Latn-RS" sz="2400" b="1" smtClean="0">
                <a:solidFill>
                  <a:schemeClr val="bg1"/>
                </a:solidFill>
              </a:rPr>
              <a:t> </a:t>
            </a:r>
            <a:r>
              <a:rPr lang="sr-Cyrl-CS" altLang="sr-Latn-RS" sz="2400" b="1" smtClean="0">
                <a:solidFill>
                  <a:schemeClr val="bg1"/>
                </a:solidFill>
              </a:rPr>
              <a:t>атипичне</a:t>
            </a:r>
            <a:r>
              <a:rPr lang="en-US" altLang="sr-Latn-RS" sz="2400" b="1" smtClean="0">
                <a:solidFill>
                  <a:schemeClr val="bg1"/>
                </a:solidFill>
              </a:rPr>
              <a:t> </a:t>
            </a:r>
            <a:r>
              <a:rPr lang="sr-Cyrl-CS" altLang="sr-Latn-RS" sz="2400" b="1" smtClean="0">
                <a:solidFill>
                  <a:schemeClr val="bg1"/>
                </a:solidFill>
              </a:rPr>
              <a:t>узрочнике</a:t>
            </a:r>
            <a:r>
              <a:rPr lang="sr-Latn-CS" altLang="sr-Latn-RS" sz="2400" smtClean="0">
                <a:solidFill>
                  <a:schemeClr val="bg1"/>
                </a:solidFill>
              </a:rPr>
              <a:t> (Mycoplasma, Legionela, Chlamidia)</a:t>
            </a:r>
          </a:p>
          <a:p>
            <a:pPr>
              <a:lnSpc>
                <a:spcPct val="65000"/>
              </a:lnSpc>
            </a:pPr>
            <a:endParaRPr lang="en-US" altLang="sr-Latn-RS" sz="2400" smtClean="0">
              <a:solidFill>
                <a:schemeClr val="bg1"/>
              </a:solidFill>
            </a:endParaRPr>
          </a:p>
          <a:p>
            <a:pPr>
              <a:lnSpc>
                <a:spcPct val="65000"/>
              </a:lnSpc>
            </a:pPr>
            <a:r>
              <a:rPr lang="sr-Cyrl-CS" altLang="sr-Latn-RS" sz="2400" b="1" smtClean="0">
                <a:solidFill>
                  <a:schemeClr val="bg1"/>
                </a:solidFill>
              </a:rPr>
              <a:t>Размотрити</a:t>
            </a:r>
            <a:r>
              <a:rPr lang="en-US" altLang="sr-Latn-RS" sz="2400" b="1" smtClean="0">
                <a:solidFill>
                  <a:schemeClr val="bg1"/>
                </a:solidFill>
              </a:rPr>
              <a:t> </a:t>
            </a:r>
            <a:r>
              <a:rPr lang="sr-Cyrl-CS" altLang="sr-Latn-RS" sz="2400" b="1" smtClean="0">
                <a:solidFill>
                  <a:schemeClr val="bg1"/>
                </a:solidFill>
              </a:rPr>
              <a:t>придружене</a:t>
            </a:r>
            <a:r>
              <a:rPr lang="en-US" altLang="sr-Latn-RS" sz="2400" b="1" smtClean="0">
                <a:solidFill>
                  <a:schemeClr val="bg1"/>
                </a:solidFill>
              </a:rPr>
              <a:t> </a:t>
            </a:r>
            <a:r>
              <a:rPr lang="sr-Cyrl-CS" altLang="sr-Latn-RS" sz="2400" b="1" smtClean="0">
                <a:solidFill>
                  <a:schemeClr val="bg1"/>
                </a:solidFill>
              </a:rPr>
              <a:t>болести</a:t>
            </a:r>
            <a:endParaRPr lang="sr-Latn-CS" altLang="sr-Latn-RS" sz="2400" b="1" smtClean="0">
              <a:solidFill>
                <a:schemeClr val="bg1"/>
              </a:solidFill>
            </a:endParaRPr>
          </a:p>
          <a:p>
            <a:pPr>
              <a:lnSpc>
                <a:spcPct val="65000"/>
              </a:lnSpc>
              <a:buFontTx/>
              <a:buNone/>
            </a:pPr>
            <a:r>
              <a:rPr lang="sr-Latn-CS" altLang="sr-Latn-RS" sz="2400" smtClean="0">
                <a:solidFill>
                  <a:schemeClr val="bg1"/>
                </a:solidFill>
              </a:rPr>
              <a:t>     HOBP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sr-Latn-CS" altLang="sr-Latn-RS" sz="2400" smtClean="0">
                <a:solidFill>
                  <a:schemeClr val="bg1"/>
                </a:solidFill>
              </a:rPr>
              <a:t>     </a:t>
            </a:r>
            <a:r>
              <a:rPr lang="sr-Cyrl-CS" altLang="sr-Latn-RS" sz="2400" smtClean="0">
                <a:solidFill>
                  <a:schemeClr val="bg1"/>
                </a:solidFill>
              </a:rPr>
              <a:t>Предиспозицију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за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аспирацију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sr-Latn-CS" altLang="sr-Latn-RS" sz="2400" smtClean="0">
                <a:solidFill>
                  <a:schemeClr val="bg1"/>
                </a:solidFill>
              </a:rPr>
              <a:t>   </a:t>
            </a:r>
            <a:endParaRPr lang="en-US" altLang="sr-Latn-RS" sz="2400" smtClean="0">
              <a:solidFill>
                <a:schemeClr val="bg1"/>
              </a:solidFill>
            </a:endParaRPr>
          </a:p>
          <a:p>
            <a:pPr>
              <a:lnSpc>
                <a:spcPct val="65000"/>
              </a:lnSpc>
            </a:pPr>
            <a:r>
              <a:rPr lang="sr-Cyrl-CS" altLang="sr-Latn-RS" sz="2400" b="1" smtClean="0">
                <a:solidFill>
                  <a:schemeClr val="bg1"/>
                </a:solidFill>
              </a:rPr>
              <a:t>Одредити</a:t>
            </a:r>
            <a:r>
              <a:rPr lang="en-US" altLang="sr-Latn-RS" sz="2400" b="1" smtClean="0">
                <a:solidFill>
                  <a:schemeClr val="bg1"/>
                </a:solidFill>
              </a:rPr>
              <a:t> </a:t>
            </a:r>
            <a:r>
              <a:rPr lang="sr-Cyrl-CS" altLang="sr-Latn-RS" sz="2400" b="1" smtClean="0">
                <a:solidFill>
                  <a:schemeClr val="bg1"/>
                </a:solidFill>
              </a:rPr>
              <a:t>место</a:t>
            </a:r>
            <a:r>
              <a:rPr lang="en-US" altLang="sr-Latn-RS" sz="2400" b="1" smtClean="0">
                <a:solidFill>
                  <a:schemeClr val="bg1"/>
                </a:solidFill>
              </a:rPr>
              <a:t> </a:t>
            </a:r>
            <a:r>
              <a:rPr lang="sr-Cyrl-CS" altLang="sr-Latn-RS" sz="2400" b="1" smtClean="0">
                <a:solidFill>
                  <a:schemeClr val="bg1"/>
                </a:solidFill>
              </a:rPr>
              <a:t>лечења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endParaRPr lang="sr-Latn-CS" altLang="sr-Latn-RS" sz="2400" smtClean="0">
              <a:solidFill>
                <a:schemeClr val="bg1"/>
              </a:solidFill>
            </a:endParaRPr>
          </a:p>
          <a:p>
            <a:pPr>
              <a:lnSpc>
                <a:spcPct val="65000"/>
              </a:lnSpc>
              <a:buFontTx/>
              <a:buNone/>
            </a:pPr>
            <a:r>
              <a:rPr lang="sr-Latn-CS" altLang="sr-Latn-RS" sz="2400" smtClean="0">
                <a:solidFill>
                  <a:schemeClr val="bg1"/>
                </a:solidFill>
              </a:rPr>
              <a:t>     </a:t>
            </a:r>
            <a:r>
              <a:rPr lang="sr-Cyrl-CS" altLang="sr-Latn-RS" sz="2400" smtClean="0">
                <a:solidFill>
                  <a:schemeClr val="bg1"/>
                </a:solidFill>
              </a:rPr>
              <a:t>у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кући</a:t>
            </a:r>
            <a:r>
              <a:rPr lang="en-US" altLang="sr-Latn-RS" sz="2400" smtClean="0">
                <a:solidFill>
                  <a:schemeClr val="bg1"/>
                </a:solidFill>
              </a:rPr>
              <a:t>, </a:t>
            </a:r>
            <a:endParaRPr lang="sr-Latn-CS" altLang="sr-Latn-RS" sz="2400" smtClean="0">
              <a:solidFill>
                <a:schemeClr val="bg1"/>
              </a:solidFill>
            </a:endParaRPr>
          </a:p>
          <a:p>
            <a:pPr>
              <a:lnSpc>
                <a:spcPct val="65000"/>
              </a:lnSpc>
              <a:buFontTx/>
              <a:buNone/>
            </a:pPr>
            <a:r>
              <a:rPr lang="sr-Latn-CS" altLang="sr-Latn-RS" sz="2400" smtClean="0">
                <a:solidFill>
                  <a:schemeClr val="bg1"/>
                </a:solidFill>
              </a:rPr>
              <a:t>     </a:t>
            </a:r>
            <a:r>
              <a:rPr lang="sr-Cyrl-CS" altLang="sr-Latn-RS" sz="2400" smtClean="0">
                <a:solidFill>
                  <a:schemeClr val="bg1"/>
                </a:solidFill>
              </a:rPr>
              <a:t>у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болници</a:t>
            </a:r>
            <a:r>
              <a:rPr lang="en-US" altLang="sr-Latn-RS" sz="2400" smtClean="0">
                <a:solidFill>
                  <a:schemeClr val="bg1"/>
                </a:solidFill>
              </a:rPr>
              <a:t>, </a:t>
            </a:r>
            <a:endParaRPr lang="sr-Latn-CS" altLang="sr-Latn-RS" sz="2400" smtClean="0">
              <a:solidFill>
                <a:schemeClr val="bg1"/>
              </a:solidFill>
            </a:endParaRPr>
          </a:p>
          <a:p>
            <a:pPr>
              <a:lnSpc>
                <a:spcPct val="65000"/>
              </a:lnSpc>
              <a:buFontTx/>
              <a:buNone/>
            </a:pPr>
            <a:r>
              <a:rPr lang="sr-Latn-CS" altLang="sr-Latn-RS" sz="2400" smtClean="0">
                <a:solidFill>
                  <a:schemeClr val="bg1"/>
                </a:solidFill>
              </a:rPr>
              <a:t>     </a:t>
            </a:r>
            <a:r>
              <a:rPr lang="sr-Cyrl-CS" altLang="sr-Latn-RS" sz="2400" smtClean="0">
                <a:solidFill>
                  <a:schemeClr val="bg1"/>
                </a:solidFill>
              </a:rPr>
              <a:t>у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старачком</a:t>
            </a:r>
            <a:r>
              <a:rPr lang="sr-Latn-CS" altLang="sr-Latn-RS" sz="2400" smtClean="0">
                <a:solidFill>
                  <a:schemeClr val="bg1"/>
                </a:solidFill>
              </a:rPr>
              <a:t> 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дому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65000"/>
              </a:lnSpc>
              <a:buFontTx/>
              <a:buNone/>
            </a:pPr>
            <a:endParaRPr lang="en-US" altLang="sr-Latn-RS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090" name="Rectangle 2"/>
          <p:cNvSpPr>
            <a:spLocks noChangeArrowheads="1"/>
          </p:cNvSpPr>
          <p:nvPr/>
        </p:nvSpPr>
        <p:spPr bwMode="auto">
          <a:xfrm>
            <a:off x="719138" y="219075"/>
            <a:ext cx="86423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r-Cyrl-CS" altLang="sr-Latn-RS" sz="3600">
                <a:solidFill>
                  <a:schemeClr val="bg1"/>
                </a:solidFill>
                <a:latin typeface="Arial" panose="020B0604020202020204" pitchFamily="34" charset="0"/>
              </a:rPr>
              <a:t>Амбулантно</a:t>
            </a:r>
            <a:r>
              <a:rPr lang="en-US" altLang="sr-Latn-RS" sz="360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3600">
                <a:solidFill>
                  <a:schemeClr val="bg1"/>
                </a:solidFill>
                <a:latin typeface="Arial" panose="020B0604020202020204" pitchFamily="34" charset="0"/>
              </a:rPr>
              <a:t>лечење</a:t>
            </a:r>
            <a:r>
              <a:rPr lang="en-US" altLang="sr-Latn-RS" sz="360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3600">
                <a:solidFill>
                  <a:schemeClr val="bg1"/>
                </a:solidFill>
                <a:latin typeface="Arial" panose="020B0604020202020204" pitchFamily="34" charset="0"/>
              </a:rPr>
              <a:t>пнеумоније</a:t>
            </a:r>
            <a:r>
              <a:rPr lang="sr-Latn-CS" altLang="sr-Latn-RS" sz="360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endParaRPr lang="en-US" altLang="sr-Latn-RS" sz="36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grpSp>
        <p:nvGrpSpPr>
          <p:cNvPr id="729091" name="Group 3"/>
          <p:cNvGrpSpPr>
            <a:grpSpLocks/>
          </p:cNvGrpSpPr>
          <p:nvPr/>
        </p:nvGrpSpPr>
        <p:grpSpPr bwMode="auto">
          <a:xfrm>
            <a:off x="228600" y="139700"/>
            <a:ext cx="8610600" cy="1123950"/>
            <a:chOff x="144" y="1301"/>
            <a:chExt cx="5424" cy="708"/>
          </a:xfrm>
        </p:grpSpPr>
        <p:sp>
          <p:nvSpPr>
            <p:cNvPr id="729116" name="Rectangle 4"/>
            <p:cNvSpPr>
              <a:spLocks noChangeArrowheads="1"/>
            </p:cNvSpPr>
            <p:nvPr/>
          </p:nvSpPr>
          <p:spPr bwMode="gray">
            <a:xfrm>
              <a:off x="144" y="1760"/>
              <a:ext cx="5424" cy="48"/>
            </a:xfrm>
            <a:prstGeom prst="rect">
              <a:avLst/>
            </a:prstGeom>
            <a:gradFill rotWithShape="0">
              <a:gsLst>
                <a:gs pos="0">
                  <a:srgbClr val="A89EDA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sr-Latn-RS" sz="2400"/>
            </a:p>
          </p:txBody>
        </p:sp>
        <p:sp>
          <p:nvSpPr>
            <p:cNvPr id="729117" name="Rectangle 5"/>
            <p:cNvSpPr>
              <a:spLocks noChangeArrowheads="1"/>
            </p:cNvSpPr>
            <p:nvPr/>
          </p:nvSpPr>
          <p:spPr bwMode="gray">
            <a:xfrm>
              <a:off x="367" y="1301"/>
              <a:ext cx="44" cy="708"/>
            </a:xfrm>
            <a:prstGeom prst="rect">
              <a:avLst/>
            </a:prstGeom>
            <a:solidFill>
              <a:srgbClr val="A89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sr-Latn-RS" sz="2400"/>
            </a:p>
          </p:txBody>
        </p:sp>
      </p:grpSp>
      <p:sp>
        <p:nvSpPr>
          <p:cNvPr id="729092" name="Text Box 6"/>
          <p:cNvSpPr txBox="1">
            <a:spLocks noChangeArrowheads="1"/>
          </p:cNvSpPr>
          <p:nvPr/>
        </p:nvSpPr>
        <p:spPr bwMode="auto">
          <a:xfrm>
            <a:off x="161925" y="1604963"/>
            <a:ext cx="90328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sr-Latn-RS" sz="2400">
                <a:solidFill>
                  <a:srgbClr val="FFFFFF"/>
                </a:solidFill>
                <a:latin typeface="Tahoma" panose="020B0604030504040204" pitchFamily="34" charset="0"/>
              </a:rPr>
              <a:t>Први</a:t>
            </a:r>
            <a:r>
              <a:rPr lang="hr-HR" altLang="sr-Latn-RS" sz="2400">
                <a:solidFill>
                  <a:srgbClr val="FFFFFF"/>
                </a:solidFill>
                <a:latin typeface="Tahoma" panose="020B0604030504040204" pitchFamily="34" charset="0"/>
              </a:rPr>
              <a:t> </a:t>
            </a:r>
            <a:r>
              <a:rPr lang="sr-Cyrl-CS" altLang="sr-Latn-RS" sz="2400">
                <a:solidFill>
                  <a:srgbClr val="FFFFFF"/>
                </a:solidFill>
                <a:latin typeface="Tahoma" panose="020B0604030504040204" pitchFamily="34" charset="0"/>
              </a:rPr>
              <a:t>избор</a:t>
            </a:r>
            <a:r>
              <a:rPr lang="hr-HR" altLang="sr-Latn-RS" sz="2400">
                <a:solidFill>
                  <a:srgbClr val="FFFFFF"/>
                </a:solidFill>
                <a:latin typeface="Tahoma" panose="020B0604030504040204" pitchFamily="34" charset="0"/>
              </a:rPr>
              <a:t>	    </a:t>
            </a:r>
            <a:r>
              <a:rPr lang="sr-Cyrl-CS" altLang="sr-Latn-RS" sz="2400">
                <a:solidFill>
                  <a:srgbClr val="FFFFFF"/>
                </a:solidFill>
                <a:latin typeface="Tahoma" panose="020B0604030504040204" pitchFamily="34" charset="0"/>
              </a:rPr>
              <a:t>Алтернативе</a:t>
            </a:r>
            <a:r>
              <a:rPr lang="hr-HR" altLang="sr-Latn-RS" sz="2400">
                <a:solidFill>
                  <a:srgbClr val="FFFFFF"/>
                </a:solidFill>
                <a:latin typeface="Tahoma" panose="020B0604030504040204" pitchFamily="34" charset="0"/>
              </a:rPr>
              <a:t>	   </a:t>
            </a:r>
            <a:r>
              <a:rPr lang="sr-Cyrl-CS" altLang="sr-Latn-RS" sz="2400">
                <a:solidFill>
                  <a:srgbClr val="FFFFFF"/>
                </a:solidFill>
                <a:latin typeface="Tahoma" panose="020B0604030504040204" pitchFamily="34" charset="0"/>
              </a:rPr>
              <a:t>Посебни</a:t>
            </a:r>
            <a:r>
              <a:rPr lang="hr-HR" altLang="sr-Latn-RS" sz="2400">
                <a:solidFill>
                  <a:srgbClr val="FFFFFF"/>
                </a:solidFill>
                <a:latin typeface="Tahoma" panose="020B0604030504040204" pitchFamily="34" charset="0"/>
              </a:rPr>
              <a:t> </a:t>
            </a:r>
            <a:r>
              <a:rPr lang="sr-Cyrl-CS" altLang="sr-Latn-RS" sz="2400">
                <a:solidFill>
                  <a:srgbClr val="FFFFFF"/>
                </a:solidFill>
                <a:latin typeface="Tahoma" panose="020B0604030504040204" pitchFamily="34" charset="0"/>
              </a:rPr>
              <a:t>случајеви</a:t>
            </a:r>
            <a:endParaRPr lang="en-GB" altLang="sr-Latn-RS" sz="2400">
              <a:solidFill>
                <a:srgbClr val="FFFFFF"/>
              </a:solidFill>
              <a:latin typeface="Tahoma" panose="020B0604030504040204" pitchFamily="34" charset="0"/>
            </a:endParaRPr>
          </a:p>
        </p:txBody>
      </p:sp>
      <p:sp>
        <p:nvSpPr>
          <p:cNvPr id="729093" name="Text Box 7"/>
          <p:cNvSpPr txBox="1">
            <a:spLocks noChangeArrowheads="1"/>
          </p:cNvSpPr>
          <p:nvPr/>
        </p:nvSpPr>
        <p:spPr bwMode="auto">
          <a:xfrm>
            <a:off x="111125" y="2959100"/>
            <a:ext cx="1649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b="0">
                <a:solidFill>
                  <a:srgbClr val="FFFFFF"/>
                </a:solidFill>
                <a:latin typeface="Arial Narrow" panose="020B0606020202030204" pitchFamily="34" charset="0"/>
              </a:rPr>
              <a:t>Aminopenicilini</a:t>
            </a:r>
            <a:endParaRPr lang="en-GB" altLang="sr-Latn-RS" sz="2400" b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729094" name="Line 8"/>
          <p:cNvSpPr>
            <a:spLocks noChangeShapeType="1"/>
          </p:cNvSpPr>
          <p:nvPr/>
        </p:nvSpPr>
        <p:spPr bwMode="auto">
          <a:xfrm>
            <a:off x="914400" y="2019300"/>
            <a:ext cx="0" cy="9144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sr-Latn-RS"/>
          </a:p>
        </p:txBody>
      </p:sp>
      <p:sp>
        <p:nvSpPr>
          <p:cNvPr id="729095" name="Line 9"/>
          <p:cNvSpPr>
            <a:spLocks noChangeShapeType="1"/>
          </p:cNvSpPr>
          <p:nvPr/>
        </p:nvSpPr>
        <p:spPr bwMode="auto">
          <a:xfrm>
            <a:off x="3289300" y="2011363"/>
            <a:ext cx="0" cy="9144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sr-Latn-RS"/>
          </a:p>
        </p:txBody>
      </p:sp>
      <p:sp>
        <p:nvSpPr>
          <p:cNvPr id="729096" name="Text Box 10"/>
          <p:cNvSpPr txBox="1">
            <a:spLocks noChangeArrowheads="1"/>
          </p:cNvSpPr>
          <p:nvPr/>
        </p:nvSpPr>
        <p:spPr bwMode="auto">
          <a:xfrm>
            <a:off x="2301875" y="3030538"/>
            <a:ext cx="1801813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b="0">
                <a:solidFill>
                  <a:srgbClr val="FFFFFF"/>
                </a:solidFill>
                <a:latin typeface="Arial Narrow" panose="020B0606020202030204" pitchFamily="34" charset="0"/>
              </a:rPr>
              <a:t>Tetraciklini,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b="0">
                <a:solidFill>
                  <a:srgbClr val="FFFFFF"/>
                </a:solidFill>
                <a:latin typeface="Arial Narrow" panose="020B0606020202030204" pitchFamily="34" charset="0"/>
              </a:rPr>
              <a:t>oralni cefalosporini,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b="0">
                <a:solidFill>
                  <a:srgbClr val="FFFFFF"/>
                </a:solidFill>
                <a:latin typeface="Arial Narrow" panose="020B0606020202030204" pitchFamily="34" charset="0"/>
              </a:rPr>
              <a:t>3. generacija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b="0">
                <a:solidFill>
                  <a:srgbClr val="FFFFFF"/>
                </a:solidFill>
                <a:latin typeface="Arial Narrow" panose="020B0606020202030204" pitchFamily="34" charset="0"/>
              </a:rPr>
              <a:t>hinolona,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b="0">
                <a:solidFill>
                  <a:srgbClr val="FFFFFF"/>
                </a:solidFill>
                <a:latin typeface="Arial Narrow" panose="020B0606020202030204" pitchFamily="34" charset="0"/>
              </a:rPr>
              <a:t>makrolidi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b="0">
                <a:solidFill>
                  <a:srgbClr val="FF0066"/>
                </a:solidFill>
                <a:latin typeface="Arial Narrow" panose="020B0606020202030204" pitchFamily="34" charset="0"/>
              </a:rPr>
              <a:t>(Azitromicin,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b="0">
                <a:solidFill>
                  <a:srgbClr val="FF0066"/>
                </a:solidFill>
                <a:latin typeface="Arial Narrow" panose="020B0606020202030204" pitchFamily="34" charset="0"/>
              </a:rPr>
              <a:t>Klaritromicin)</a:t>
            </a:r>
            <a:endParaRPr lang="en-GB" altLang="sr-Latn-RS" sz="2400" b="0">
              <a:solidFill>
                <a:srgbClr val="FF0066"/>
              </a:solidFill>
              <a:latin typeface="Arial Narrow" panose="020B0606020202030204" pitchFamily="34" charset="0"/>
            </a:endParaRPr>
          </a:p>
        </p:txBody>
      </p:sp>
      <p:sp>
        <p:nvSpPr>
          <p:cNvPr id="729097" name="Text Box 11"/>
          <p:cNvSpPr txBox="1">
            <a:spLocks noChangeArrowheads="1"/>
          </p:cNvSpPr>
          <p:nvPr/>
        </p:nvSpPr>
        <p:spPr bwMode="auto">
          <a:xfrm>
            <a:off x="4089400" y="2481263"/>
            <a:ext cx="191135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b="0">
                <a:solidFill>
                  <a:srgbClr val="FFFFFF"/>
                </a:solidFill>
                <a:latin typeface="Arial Narrow" panose="020B0606020202030204" pitchFamily="34" charset="0"/>
              </a:rPr>
              <a:t>Lakši oblik bolest</a:t>
            </a:r>
            <a:r>
              <a:rPr lang="en-US" altLang="sr-Latn-RS" sz="2400" b="0">
                <a:solidFill>
                  <a:srgbClr val="FFFFFF"/>
                </a:solidFill>
                <a:latin typeface="Arial Narrow" panose="020B0606020202030204" pitchFamily="34" charset="0"/>
              </a:rPr>
              <a:t>i</a:t>
            </a:r>
            <a:endParaRPr lang="sl-SI" altLang="sr-Latn-RS" sz="2400" b="0">
              <a:solidFill>
                <a:srgbClr val="FFFFFF"/>
              </a:solidFill>
              <a:latin typeface="Arial Narrow" panose="020B0606020202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b="0">
                <a:solidFill>
                  <a:srgbClr val="FFFFFF"/>
                </a:solidFill>
                <a:latin typeface="Arial Narrow" panose="020B0606020202030204" pitchFamily="34" charset="0"/>
              </a:rPr>
              <a:t>kod mladih u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b="0">
                <a:solidFill>
                  <a:srgbClr val="FFFFFF"/>
                </a:solidFill>
                <a:latin typeface="Arial Narrow" panose="020B0606020202030204" pitchFamily="34" charset="0"/>
              </a:rPr>
              <a:t>vreme epidemije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b="0">
                <a:solidFill>
                  <a:srgbClr val="FFFFFF"/>
                </a:solidFill>
                <a:latin typeface="Arial Narrow" panose="020B0606020202030204" pitchFamily="34" charset="0"/>
              </a:rPr>
              <a:t>mycoplasma pm.</a:t>
            </a:r>
            <a:endParaRPr lang="en-GB" altLang="sr-Latn-RS" sz="2400" b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729098" name="Text Box 12"/>
          <p:cNvSpPr txBox="1">
            <a:spLocks noChangeArrowheads="1"/>
          </p:cNvSpPr>
          <p:nvPr/>
        </p:nvSpPr>
        <p:spPr bwMode="auto">
          <a:xfrm>
            <a:off x="6383338" y="2551113"/>
            <a:ext cx="26543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b="0">
                <a:solidFill>
                  <a:srgbClr val="FFFFFF"/>
                </a:solidFill>
                <a:latin typeface="Arial Narrow" panose="020B0606020202030204" pitchFamily="34" charset="0"/>
              </a:rPr>
              <a:t>Čest H. infuenzae koji stvara be</a:t>
            </a:r>
            <a:r>
              <a:rPr lang="en-US" altLang="sr-Latn-RS" sz="2400" b="0">
                <a:solidFill>
                  <a:srgbClr val="FFFFFF"/>
                </a:solidFill>
                <a:latin typeface="Arial Narrow" panose="020B0606020202030204" pitchFamily="34" charset="0"/>
              </a:rPr>
              <a:t>t</a:t>
            </a:r>
            <a:r>
              <a:rPr lang="hr-HR" altLang="sr-Latn-RS" sz="2400" b="0">
                <a:solidFill>
                  <a:srgbClr val="FFFFFF"/>
                </a:solidFill>
                <a:latin typeface="Arial Narrow" panose="020B0606020202030204" pitchFamily="34" charset="0"/>
              </a:rPr>
              <a:t>a-laktamazu.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b="0">
                <a:solidFill>
                  <a:srgbClr val="FFFFFF"/>
                </a:solidFill>
                <a:latin typeface="Arial Narrow" panose="020B0606020202030204" pitchFamily="34" charset="0"/>
              </a:rPr>
              <a:t>Hronična bolest pluća, skorašnja Th ili neuspeh aminopenicilina</a:t>
            </a:r>
            <a:endParaRPr lang="en-GB" altLang="sr-Latn-RS" sz="2400" b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729099" name="Text Box 13"/>
          <p:cNvSpPr txBox="1">
            <a:spLocks noChangeArrowheads="1"/>
          </p:cNvSpPr>
          <p:nvPr/>
        </p:nvSpPr>
        <p:spPr bwMode="auto">
          <a:xfrm>
            <a:off x="6221413" y="4933950"/>
            <a:ext cx="25304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0">
                <a:solidFill>
                  <a:srgbClr val="FFFFFF"/>
                </a:solidFill>
                <a:latin typeface="Arial Narrow" panose="020B0606020202030204" pitchFamily="34" charset="0"/>
              </a:rPr>
              <a:t>Aminopenicilin </a:t>
            </a:r>
            <a:r>
              <a:rPr lang="en-US" altLang="sr-Latn-RS" sz="2400" b="0">
                <a:solidFill>
                  <a:srgbClr val="FFFFFF"/>
                </a:solidFill>
                <a:latin typeface="Arial Narrow" panose="020B0606020202030204" pitchFamily="34" charset="0"/>
              </a:rPr>
              <a:t>+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0">
                <a:solidFill>
                  <a:srgbClr val="FFFFFF"/>
                </a:solidFill>
                <a:latin typeface="Arial Narrow" panose="020B0606020202030204" pitchFamily="34" charset="0"/>
              </a:rPr>
              <a:t>inhibitor beta-laktamaze</a:t>
            </a:r>
            <a:endParaRPr lang="en-GB" altLang="sr-Latn-RS" sz="2400" b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729100" name="Line 14"/>
          <p:cNvSpPr>
            <a:spLocks noChangeShapeType="1"/>
          </p:cNvSpPr>
          <p:nvPr/>
        </p:nvSpPr>
        <p:spPr bwMode="auto">
          <a:xfrm>
            <a:off x="7483475" y="4405313"/>
            <a:ext cx="0" cy="642937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sr-Latn-RS"/>
          </a:p>
        </p:txBody>
      </p:sp>
      <p:sp>
        <p:nvSpPr>
          <p:cNvPr id="729101" name="Line 15"/>
          <p:cNvSpPr>
            <a:spLocks noChangeShapeType="1"/>
          </p:cNvSpPr>
          <p:nvPr/>
        </p:nvSpPr>
        <p:spPr bwMode="auto">
          <a:xfrm>
            <a:off x="4991100" y="4183063"/>
            <a:ext cx="0" cy="1292225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sr-Latn-RS"/>
          </a:p>
        </p:txBody>
      </p:sp>
      <p:sp>
        <p:nvSpPr>
          <p:cNvPr id="729102" name="Line 16"/>
          <p:cNvSpPr>
            <a:spLocks noChangeShapeType="1"/>
          </p:cNvSpPr>
          <p:nvPr/>
        </p:nvSpPr>
        <p:spPr bwMode="auto">
          <a:xfrm flipH="1" flipV="1">
            <a:off x="3387725" y="5173663"/>
            <a:ext cx="1601788" cy="306387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sr-Latn-RS"/>
          </a:p>
        </p:txBody>
      </p:sp>
      <p:sp>
        <p:nvSpPr>
          <p:cNvPr id="729103" name="Text Box 17"/>
          <p:cNvSpPr txBox="1">
            <a:spLocks noChangeArrowheads="1"/>
          </p:cNvSpPr>
          <p:nvPr/>
        </p:nvSpPr>
        <p:spPr bwMode="auto">
          <a:xfrm>
            <a:off x="758825" y="6018213"/>
            <a:ext cx="7626350" cy="523875"/>
          </a:xfrm>
          <a:prstGeom prst="rect">
            <a:avLst/>
          </a:prstGeom>
          <a:solidFill>
            <a:schemeClr val="bg1"/>
          </a:solidFill>
          <a:ln w="28575">
            <a:solidFill>
              <a:srgbClr val="99003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Cyrl-CS" altLang="sr-Latn-RS" sz="2800">
                <a:solidFill>
                  <a:srgbClr val="000066"/>
                </a:solidFill>
                <a:latin typeface="Tahoma" panose="020B0604030504040204" pitchFamily="34" charset="0"/>
              </a:rPr>
              <a:t>Лечење</a:t>
            </a:r>
            <a:r>
              <a:rPr lang="hr-HR" altLang="sr-Latn-RS" sz="2800">
                <a:solidFill>
                  <a:srgbClr val="000066"/>
                </a:solidFill>
                <a:latin typeface="Tahoma" panose="020B0604030504040204" pitchFamily="34" charset="0"/>
              </a:rPr>
              <a:t> </a:t>
            </a:r>
            <a:r>
              <a:rPr lang="sr-Cyrl-CS" altLang="sr-Latn-RS" sz="2800">
                <a:solidFill>
                  <a:srgbClr val="000066"/>
                </a:solidFill>
                <a:latin typeface="Tahoma" panose="020B0604030504040204" pitchFamily="34" charset="0"/>
              </a:rPr>
              <a:t>обично</a:t>
            </a:r>
            <a:r>
              <a:rPr lang="hr-HR" altLang="sr-Latn-RS" sz="2800">
                <a:solidFill>
                  <a:srgbClr val="000066"/>
                </a:solidFill>
                <a:latin typeface="Tahoma" panose="020B0604030504040204" pitchFamily="34" charset="0"/>
              </a:rPr>
              <a:t> </a:t>
            </a:r>
            <a:r>
              <a:rPr lang="sr-Cyrl-CS" altLang="sr-Latn-RS" sz="2800">
                <a:solidFill>
                  <a:srgbClr val="000066"/>
                </a:solidFill>
                <a:latin typeface="Tahoma" panose="020B0604030504040204" pitchFamily="34" charset="0"/>
              </a:rPr>
              <a:t>траје</a:t>
            </a:r>
            <a:r>
              <a:rPr lang="hr-HR" altLang="sr-Latn-RS" sz="2800">
                <a:solidFill>
                  <a:srgbClr val="000066"/>
                </a:solidFill>
                <a:latin typeface="Tahoma" panose="020B0604030504040204" pitchFamily="34" charset="0"/>
              </a:rPr>
              <a:t> 5 –7 </a:t>
            </a:r>
            <a:r>
              <a:rPr lang="sr-Cyrl-CS" altLang="sr-Latn-RS" sz="2800">
                <a:solidFill>
                  <a:srgbClr val="000066"/>
                </a:solidFill>
                <a:latin typeface="Tahoma" panose="020B0604030504040204" pitchFamily="34" charset="0"/>
              </a:rPr>
              <a:t>дана</a:t>
            </a:r>
            <a:endParaRPr lang="en-GB" altLang="sr-Latn-RS" sz="2800">
              <a:solidFill>
                <a:srgbClr val="000066"/>
              </a:solidFill>
              <a:latin typeface="Tahoma" panose="020B0604030504040204" pitchFamily="34" charset="0"/>
            </a:endParaRPr>
          </a:p>
        </p:txBody>
      </p:sp>
      <p:sp>
        <p:nvSpPr>
          <p:cNvPr id="729104" name="Line 18"/>
          <p:cNvSpPr>
            <a:spLocks noChangeShapeType="1"/>
          </p:cNvSpPr>
          <p:nvPr/>
        </p:nvSpPr>
        <p:spPr bwMode="auto">
          <a:xfrm flipH="1">
            <a:off x="5257800" y="2027238"/>
            <a:ext cx="1042988" cy="461962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sr-Latn-RS"/>
          </a:p>
        </p:txBody>
      </p:sp>
      <p:sp>
        <p:nvSpPr>
          <p:cNvPr id="729105" name="Line 19"/>
          <p:cNvSpPr>
            <a:spLocks noChangeShapeType="1"/>
          </p:cNvSpPr>
          <p:nvPr/>
        </p:nvSpPr>
        <p:spPr bwMode="auto">
          <a:xfrm flipH="1">
            <a:off x="1289050" y="833438"/>
            <a:ext cx="2936875" cy="784225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sr-Latn-RS"/>
          </a:p>
        </p:txBody>
      </p:sp>
      <p:sp>
        <p:nvSpPr>
          <p:cNvPr id="729106" name="Line 20"/>
          <p:cNvSpPr>
            <a:spLocks noChangeShapeType="1"/>
          </p:cNvSpPr>
          <p:nvPr/>
        </p:nvSpPr>
        <p:spPr bwMode="auto">
          <a:xfrm>
            <a:off x="6311900" y="2027238"/>
            <a:ext cx="1042988" cy="461962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sr-Latn-RS"/>
          </a:p>
        </p:txBody>
      </p:sp>
      <p:sp>
        <p:nvSpPr>
          <p:cNvPr id="729107" name="Line 21"/>
          <p:cNvSpPr>
            <a:spLocks noChangeShapeType="1"/>
          </p:cNvSpPr>
          <p:nvPr/>
        </p:nvSpPr>
        <p:spPr bwMode="auto">
          <a:xfrm>
            <a:off x="4217988" y="833438"/>
            <a:ext cx="2936875" cy="784225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sr-Latn-RS"/>
          </a:p>
        </p:txBody>
      </p:sp>
      <p:sp>
        <p:nvSpPr>
          <p:cNvPr id="729108" name="Line 22"/>
          <p:cNvSpPr>
            <a:spLocks noChangeShapeType="1"/>
          </p:cNvSpPr>
          <p:nvPr/>
        </p:nvSpPr>
        <p:spPr bwMode="auto">
          <a:xfrm flipH="1">
            <a:off x="3451225" y="846138"/>
            <a:ext cx="771525" cy="771525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r-Latn-RS"/>
          </a:p>
        </p:txBody>
      </p:sp>
      <p:grpSp>
        <p:nvGrpSpPr>
          <p:cNvPr id="729109" name="Group 23"/>
          <p:cNvGrpSpPr>
            <a:grpSpLocks/>
          </p:cNvGrpSpPr>
          <p:nvPr/>
        </p:nvGrpSpPr>
        <p:grpSpPr bwMode="auto">
          <a:xfrm>
            <a:off x="8582025" y="6438900"/>
            <a:ext cx="493713" cy="349250"/>
            <a:chOff x="5406" y="4056"/>
            <a:chExt cx="311" cy="220"/>
          </a:xfrm>
        </p:grpSpPr>
        <p:sp>
          <p:nvSpPr>
            <p:cNvPr id="729111" name="Rectangle 24"/>
            <p:cNvSpPr>
              <a:spLocks noChangeArrowheads="1"/>
            </p:cNvSpPr>
            <p:nvPr/>
          </p:nvSpPr>
          <p:spPr bwMode="ltGray">
            <a:xfrm>
              <a:off x="5484" y="4056"/>
              <a:ext cx="116" cy="116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1" lang="en-US" altLang="sr-Latn-RS" sz="2400" b="0">
                <a:latin typeface="Tahoma" panose="020B0604030504040204" pitchFamily="34" charset="0"/>
              </a:endParaRPr>
            </a:p>
          </p:txBody>
        </p:sp>
        <p:sp>
          <p:nvSpPr>
            <p:cNvPr id="729112" name="Rectangle 25"/>
            <p:cNvSpPr>
              <a:spLocks noChangeArrowheads="1"/>
            </p:cNvSpPr>
            <p:nvPr/>
          </p:nvSpPr>
          <p:spPr bwMode="ltGray">
            <a:xfrm>
              <a:off x="5585" y="4056"/>
              <a:ext cx="87" cy="116"/>
            </a:xfrm>
            <a:prstGeom prst="rect">
              <a:avLst/>
            </a:prstGeom>
            <a:gradFill rotWithShape="0">
              <a:gsLst>
                <a:gs pos="0">
                  <a:srgbClr val="990033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1" lang="en-US" altLang="sr-Latn-RS" sz="2400" b="0">
                <a:latin typeface="Tahoma" panose="020B0604030504040204" pitchFamily="34" charset="0"/>
              </a:endParaRPr>
            </a:p>
          </p:txBody>
        </p:sp>
        <p:sp>
          <p:nvSpPr>
            <p:cNvPr id="729113" name="Rectangle 26"/>
            <p:cNvSpPr>
              <a:spLocks noChangeArrowheads="1"/>
            </p:cNvSpPr>
            <p:nvPr/>
          </p:nvSpPr>
          <p:spPr bwMode="ltGray">
            <a:xfrm>
              <a:off x="5522" y="4160"/>
              <a:ext cx="128" cy="1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1" lang="en-US" altLang="sr-Latn-RS" sz="2400" b="0">
                <a:latin typeface="Tahoma" panose="020B0604030504040204" pitchFamily="34" charset="0"/>
              </a:endParaRPr>
            </a:p>
          </p:txBody>
        </p:sp>
        <p:sp>
          <p:nvSpPr>
            <p:cNvPr id="729114" name="Rectangle 27"/>
            <p:cNvSpPr>
              <a:spLocks noChangeArrowheads="1"/>
            </p:cNvSpPr>
            <p:nvPr/>
          </p:nvSpPr>
          <p:spPr bwMode="ltGray">
            <a:xfrm>
              <a:off x="5628" y="4160"/>
              <a:ext cx="89" cy="11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BC5E9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1" lang="en-US" altLang="sr-Latn-RS" sz="2400" b="0">
                <a:latin typeface="Tahoma" panose="020B0604030504040204" pitchFamily="34" charset="0"/>
              </a:endParaRPr>
            </a:p>
          </p:txBody>
        </p:sp>
        <p:sp>
          <p:nvSpPr>
            <p:cNvPr id="729115" name="Rectangle 28"/>
            <p:cNvSpPr>
              <a:spLocks noChangeArrowheads="1"/>
            </p:cNvSpPr>
            <p:nvPr/>
          </p:nvSpPr>
          <p:spPr bwMode="ltGray">
            <a:xfrm>
              <a:off x="5406" y="4116"/>
              <a:ext cx="165" cy="113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9900CC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1" lang="en-US" altLang="sr-Latn-RS" sz="2400" b="0">
                <a:latin typeface="Tahoma" panose="020B0604030504040204" pitchFamily="34" charset="0"/>
              </a:endParaRPr>
            </a:p>
          </p:txBody>
        </p:sp>
      </p:grpSp>
      <p:sp>
        <p:nvSpPr>
          <p:cNvPr id="729110" name="Line 29"/>
          <p:cNvSpPr>
            <a:spLocks noChangeShapeType="1"/>
          </p:cNvSpPr>
          <p:nvPr/>
        </p:nvSpPr>
        <p:spPr bwMode="auto">
          <a:xfrm flipV="1">
            <a:off x="4992688" y="4179888"/>
            <a:ext cx="0" cy="130651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/>
          <a:lstStyle/>
          <a:p>
            <a:endParaRPr lang="sr-Latn-R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Oval 2"/>
          <p:cNvSpPr>
            <a:spLocks noChangeArrowheads="1"/>
          </p:cNvSpPr>
          <p:nvPr/>
        </p:nvSpPr>
        <p:spPr bwMode="auto">
          <a:xfrm>
            <a:off x="250825" y="1557338"/>
            <a:ext cx="3529013" cy="1366837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shade val="46275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sr-Cyrl-CS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фактори</a:t>
            </a:r>
            <a:r>
              <a:rPr lang="sr-Latn-CS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 </a:t>
            </a:r>
            <a:r>
              <a:rPr lang="sr-Cyrl-CS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ризика</a:t>
            </a:r>
            <a:endParaRPr lang="sr-Latn-CS" dirty="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184323" name="Oval 3"/>
          <p:cNvSpPr>
            <a:spLocks noChangeArrowheads="1"/>
          </p:cNvSpPr>
          <p:nvPr/>
        </p:nvSpPr>
        <p:spPr bwMode="auto">
          <a:xfrm>
            <a:off x="2700338" y="333375"/>
            <a:ext cx="3240087" cy="1223963"/>
          </a:xfrm>
          <a:prstGeom prst="ellipse">
            <a:avLst/>
          </a:prstGeom>
          <a:gradFill rotWithShape="1">
            <a:gsLst>
              <a:gs pos="0">
                <a:srgbClr val="CCECFF"/>
              </a:gs>
              <a:gs pos="50000">
                <a:schemeClr val="bg2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sr-Cyrl-CS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клинички</a:t>
            </a:r>
            <a:r>
              <a:rPr lang="sr-Latn-CS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 </a:t>
            </a:r>
            <a:r>
              <a:rPr lang="sr-Cyrl-CS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налаз</a:t>
            </a:r>
            <a:endParaRPr lang="sr-Latn-CS" dirty="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184324" name="Oval 4"/>
          <p:cNvSpPr>
            <a:spLocks noChangeArrowheads="1"/>
          </p:cNvSpPr>
          <p:nvPr/>
        </p:nvSpPr>
        <p:spPr bwMode="auto">
          <a:xfrm>
            <a:off x="71438" y="4292600"/>
            <a:ext cx="2916237" cy="1800225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shade val="46275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sr-Cyrl-CS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оштећен</a:t>
            </a:r>
            <a:r>
              <a:rPr lang="sr-Latn-CS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 </a:t>
            </a:r>
            <a:r>
              <a:rPr lang="sr-Cyrl-CS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ментални</a:t>
            </a:r>
            <a:endParaRPr lang="sr-Latn-CS" dirty="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  <a:p>
            <a:pPr algn="ctr" eaLnBrk="1" hangingPunct="1">
              <a:defRPr/>
            </a:pPr>
            <a:r>
              <a:rPr lang="sr-Cyrl-CS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статус</a:t>
            </a:r>
            <a:endParaRPr lang="sr-Latn-CS" dirty="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184325" name="Oval 5"/>
          <p:cNvSpPr>
            <a:spLocks noChangeArrowheads="1"/>
          </p:cNvSpPr>
          <p:nvPr/>
        </p:nvSpPr>
        <p:spPr bwMode="auto">
          <a:xfrm>
            <a:off x="5724525" y="1268413"/>
            <a:ext cx="3311525" cy="1871662"/>
          </a:xfrm>
          <a:prstGeom prst="ellipse">
            <a:avLst/>
          </a:prstGeom>
          <a:gradFill rotWithShape="1">
            <a:gsLst>
              <a:gs pos="0">
                <a:srgbClr val="CCECFF"/>
              </a:gs>
              <a:gs pos="50000">
                <a:schemeClr val="bg2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sr-Cyrl-CS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одсуство</a:t>
            </a:r>
            <a:r>
              <a:rPr lang="sr-Latn-CS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 </a:t>
            </a:r>
            <a:r>
              <a:rPr lang="sr-Cyrl-CS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одговора</a:t>
            </a:r>
            <a:endParaRPr lang="sr-Latn-CS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  <a:p>
            <a:pPr algn="ctr" eaLnBrk="1" hangingPunct="1">
              <a:defRPr/>
            </a:pPr>
            <a:r>
              <a:rPr lang="sr-Cyrl-CS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на</a:t>
            </a:r>
            <a:r>
              <a:rPr lang="sr-Latn-CS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 </a:t>
            </a:r>
            <a:r>
              <a:rPr lang="sr-Cyrl-CS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иницијалну</a:t>
            </a:r>
            <a:endParaRPr lang="sr-Latn-CS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  <a:p>
            <a:pPr algn="ctr" eaLnBrk="1" hangingPunct="1">
              <a:defRPr/>
            </a:pPr>
            <a:r>
              <a:rPr lang="sr-Cyrl-CS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терапију</a:t>
            </a:r>
            <a:endParaRPr lang="sr-Latn-CS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184326" name="Oval 6"/>
          <p:cNvSpPr>
            <a:spLocks noChangeArrowheads="1"/>
          </p:cNvSpPr>
          <p:nvPr/>
        </p:nvSpPr>
        <p:spPr bwMode="auto">
          <a:xfrm>
            <a:off x="2987675" y="4870450"/>
            <a:ext cx="2879725" cy="1871663"/>
          </a:xfrm>
          <a:prstGeom prst="ellipse">
            <a:avLst/>
          </a:prstGeom>
          <a:gradFill rotWithShape="1">
            <a:gsLst>
              <a:gs pos="0">
                <a:srgbClr val="CCECFF"/>
              </a:gs>
              <a:gs pos="50000">
                <a:schemeClr val="bg2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sr-Cyrl-CS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биолошки</a:t>
            </a:r>
            <a:r>
              <a:rPr lang="sr-Latn-CS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 </a:t>
            </a:r>
            <a:r>
              <a:rPr lang="sr-Cyrl-CS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и</a:t>
            </a:r>
            <a:r>
              <a:rPr lang="sr-Latn-CS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 </a:t>
            </a:r>
          </a:p>
          <a:p>
            <a:pPr algn="ctr" eaLnBrk="1" hangingPunct="1">
              <a:defRPr/>
            </a:pPr>
            <a:r>
              <a:rPr lang="sr-Cyrl-CS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радиолошки</a:t>
            </a:r>
            <a:endParaRPr lang="sr-Latn-CS" dirty="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  <a:p>
            <a:pPr algn="ctr" eaLnBrk="1" hangingPunct="1">
              <a:defRPr/>
            </a:pPr>
            <a:r>
              <a:rPr lang="sr-Cyrl-CS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критеријуми</a:t>
            </a:r>
            <a:endParaRPr lang="sr-Latn-CS" dirty="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184327" name="Oval 7"/>
          <p:cNvSpPr>
            <a:spLocks noChangeArrowheads="1"/>
          </p:cNvSpPr>
          <p:nvPr/>
        </p:nvSpPr>
        <p:spPr bwMode="auto">
          <a:xfrm>
            <a:off x="6227763" y="4868863"/>
            <a:ext cx="2520950" cy="1655762"/>
          </a:xfrm>
          <a:prstGeom prst="ellipse">
            <a:avLst/>
          </a:prstGeom>
          <a:gradFill rotWithShape="1">
            <a:gsLst>
              <a:gs pos="0">
                <a:srgbClr val="CCECFF"/>
              </a:gs>
              <a:gs pos="50000">
                <a:schemeClr val="bg2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sr-Cyrl-CS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економско</a:t>
            </a:r>
            <a:endParaRPr lang="sr-Latn-CS" dirty="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  <a:p>
            <a:pPr algn="ctr" eaLnBrk="1" hangingPunct="1">
              <a:defRPr/>
            </a:pPr>
            <a:r>
              <a:rPr lang="sr-Cyrl-CS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социјално</a:t>
            </a:r>
            <a:r>
              <a:rPr lang="sr-Latn-CS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 </a:t>
            </a:r>
            <a:r>
              <a:rPr lang="sr-Cyrl-CS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разлози</a:t>
            </a:r>
            <a:endParaRPr lang="sr-Latn-CS" dirty="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  <a:p>
            <a:pPr algn="ctr" eaLnBrk="1" hangingPunct="1">
              <a:defRPr/>
            </a:pPr>
            <a:endParaRPr lang="sr-Latn-CS" dirty="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730120" name="WordArt 8"/>
          <p:cNvSpPr>
            <a:spLocks noChangeArrowheads="1" noChangeShapeType="1" noTextEdit="1"/>
          </p:cNvSpPr>
          <p:nvPr/>
        </p:nvSpPr>
        <p:spPr bwMode="auto">
          <a:xfrm>
            <a:off x="1403350" y="2852738"/>
            <a:ext cx="6121400" cy="1368425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  <a:contourClr>
                <a:srgbClr val="FFFFCC"/>
              </a:contourClr>
            </a:sp3d>
          </a:bodyPr>
          <a:lstStyle/>
          <a:p>
            <a:pPr algn="ctr"/>
            <a:r>
              <a:rPr lang="sr-Cyrl-R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cs typeface="Times New Roman" panose="02020603050405020304" pitchFamily="18" charset="0"/>
              </a:rPr>
              <a:t>Индикација за хоспитализацију</a:t>
            </a:r>
            <a:endParaRPr lang="sr-Latn-RS" sz="36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138" name="Rectangle 2"/>
          <p:cNvSpPr>
            <a:spLocks noChangeArrowheads="1"/>
          </p:cNvSpPr>
          <p:nvPr/>
        </p:nvSpPr>
        <p:spPr bwMode="auto">
          <a:xfrm>
            <a:off x="249238" y="1978025"/>
            <a:ext cx="8643937" cy="13843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sr-Latn-RS" sz="2800" b="0">
                <a:solidFill>
                  <a:schemeClr val="bg1"/>
                </a:solidFill>
              </a:rPr>
              <a:t>Клиничко</a:t>
            </a:r>
            <a:r>
              <a:rPr lang="en-US" altLang="sr-Latn-RS" sz="2800" b="0">
                <a:solidFill>
                  <a:schemeClr val="bg1"/>
                </a:solidFill>
              </a:rPr>
              <a:t> </a:t>
            </a:r>
            <a:r>
              <a:rPr lang="sr-Cyrl-CS" altLang="sr-Latn-RS" sz="2800" b="0">
                <a:solidFill>
                  <a:schemeClr val="bg1"/>
                </a:solidFill>
              </a:rPr>
              <a:t>побољшање</a:t>
            </a:r>
            <a:r>
              <a:rPr lang="en-US" altLang="sr-Latn-RS" sz="2800" b="0">
                <a:solidFill>
                  <a:schemeClr val="bg1"/>
                </a:solidFill>
              </a:rPr>
              <a:t> </a:t>
            </a:r>
            <a:r>
              <a:rPr lang="sr-Cyrl-CS" altLang="sr-Latn-RS" sz="2800" b="0">
                <a:solidFill>
                  <a:schemeClr val="bg1"/>
                </a:solidFill>
              </a:rPr>
              <a:t>за</a:t>
            </a:r>
            <a:r>
              <a:rPr lang="en-US" altLang="sr-Latn-RS" sz="2800" b="0">
                <a:solidFill>
                  <a:schemeClr val="bg1"/>
                </a:solidFill>
              </a:rPr>
              <a:t> 72 </a:t>
            </a:r>
            <a:r>
              <a:rPr lang="sr-Latn-CS" altLang="sr-Latn-RS" sz="2800" b="0">
                <a:solidFill>
                  <a:schemeClr val="bg1"/>
                </a:solidFill>
              </a:rPr>
              <a:t>h</a:t>
            </a:r>
            <a:endParaRPr lang="en-US" altLang="sr-Latn-RS" sz="2800" b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sr-Latn-RS" sz="2800" b="0">
                <a:solidFill>
                  <a:schemeClr val="bg1"/>
                </a:solidFill>
              </a:rPr>
              <a:t>Температура</a:t>
            </a:r>
            <a:r>
              <a:rPr lang="en-US" altLang="sr-Latn-RS" sz="2800" b="0">
                <a:solidFill>
                  <a:schemeClr val="bg1"/>
                </a:solidFill>
              </a:rPr>
              <a:t> </a:t>
            </a:r>
            <a:r>
              <a:rPr lang="sr-Cyrl-CS" altLang="sr-Latn-RS" sz="2800" b="0">
                <a:solidFill>
                  <a:schemeClr val="bg1"/>
                </a:solidFill>
              </a:rPr>
              <a:t>и</a:t>
            </a:r>
            <a:r>
              <a:rPr lang="en-US" altLang="sr-Latn-RS" sz="2800" b="0">
                <a:solidFill>
                  <a:schemeClr val="bg1"/>
                </a:solidFill>
              </a:rPr>
              <a:t> </a:t>
            </a:r>
            <a:r>
              <a:rPr lang="sr-Cyrl-CS" altLang="sr-Latn-RS" sz="2800" b="0">
                <a:solidFill>
                  <a:schemeClr val="bg1"/>
                </a:solidFill>
              </a:rPr>
              <a:t>леукоцитоза се смањују</a:t>
            </a:r>
            <a:r>
              <a:rPr lang="en-US" altLang="sr-Latn-RS" sz="2800" b="0">
                <a:solidFill>
                  <a:schemeClr val="bg1"/>
                </a:solidFill>
              </a:rPr>
              <a:t> </a:t>
            </a:r>
            <a:r>
              <a:rPr lang="sr-Cyrl-CS" altLang="sr-Latn-RS" sz="2800" b="0">
                <a:solidFill>
                  <a:schemeClr val="bg1"/>
                </a:solidFill>
              </a:rPr>
              <a:t>за</a:t>
            </a:r>
            <a:r>
              <a:rPr lang="en-US" altLang="sr-Latn-RS" sz="2800" b="0">
                <a:solidFill>
                  <a:schemeClr val="bg1"/>
                </a:solidFill>
              </a:rPr>
              <a:t> 2-4 </a:t>
            </a:r>
            <a:r>
              <a:rPr lang="sr-Cyrl-CS" altLang="sr-Latn-RS" sz="2800" b="0">
                <a:solidFill>
                  <a:schemeClr val="bg1"/>
                </a:solidFill>
              </a:rPr>
              <a:t>дана</a:t>
            </a:r>
            <a:endParaRPr lang="en-US" altLang="sr-Latn-RS" sz="2800" b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sr-Latn-RS" sz="2800" b="0">
                <a:solidFill>
                  <a:schemeClr val="bg1"/>
                </a:solidFill>
              </a:rPr>
              <a:t>Рендгенолошке</a:t>
            </a:r>
            <a:r>
              <a:rPr lang="en-US" altLang="sr-Latn-RS" sz="2800" b="0">
                <a:solidFill>
                  <a:schemeClr val="bg1"/>
                </a:solidFill>
              </a:rPr>
              <a:t> </a:t>
            </a:r>
            <a:r>
              <a:rPr lang="sr-Cyrl-CS" altLang="sr-Latn-RS" sz="2800" b="0">
                <a:solidFill>
                  <a:schemeClr val="bg1"/>
                </a:solidFill>
              </a:rPr>
              <a:t>промене </a:t>
            </a:r>
            <a:r>
              <a:rPr lang="en-US" altLang="sr-Latn-RS" sz="2800" b="0">
                <a:solidFill>
                  <a:schemeClr val="bg1"/>
                </a:solidFill>
              </a:rPr>
              <a:t>- </a:t>
            </a:r>
            <a:r>
              <a:rPr lang="sr-Cyrl-CS" altLang="sr-Latn-RS" sz="2800" b="0">
                <a:solidFill>
                  <a:schemeClr val="bg1"/>
                </a:solidFill>
              </a:rPr>
              <a:t>могу</a:t>
            </a:r>
            <a:r>
              <a:rPr lang="en-US" altLang="sr-Latn-RS" sz="2800" b="0">
                <a:solidFill>
                  <a:schemeClr val="bg1"/>
                </a:solidFill>
              </a:rPr>
              <a:t> </a:t>
            </a:r>
            <a:r>
              <a:rPr lang="sr-Cyrl-CS" altLang="sr-Latn-RS" sz="2800" b="0">
                <a:solidFill>
                  <a:schemeClr val="bg1"/>
                </a:solidFill>
              </a:rPr>
              <a:t>перзистирати</a:t>
            </a:r>
            <a:r>
              <a:rPr lang="en-US" altLang="sr-Latn-RS" sz="2800" b="0">
                <a:solidFill>
                  <a:schemeClr val="bg1"/>
                </a:solidFill>
              </a:rPr>
              <a:t> </a:t>
            </a:r>
            <a:r>
              <a:rPr lang="sr-Cyrl-CS" altLang="sr-Latn-RS" sz="2800" b="0">
                <a:solidFill>
                  <a:schemeClr val="bg1"/>
                </a:solidFill>
              </a:rPr>
              <a:t>дуже</a:t>
            </a:r>
            <a:r>
              <a:rPr lang="en-US" altLang="sr-Latn-RS" sz="2800" b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612900" y="333375"/>
            <a:ext cx="5918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sr-Cyrl-CS" altLang="sr-Latn-RS" sz="2800" dirty="0" smtClean="0">
                <a:solidFill>
                  <a:schemeClr val="bg1"/>
                </a:solidFill>
                <a:latin typeface="+mn-lt"/>
              </a:rPr>
              <a:t>ДОБАР</a:t>
            </a:r>
            <a:r>
              <a:rPr lang="en-US" altLang="sr-Latn-RS" sz="28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800" dirty="0" smtClean="0">
                <a:solidFill>
                  <a:schemeClr val="bg1"/>
                </a:solidFill>
                <a:latin typeface="+mn-lt"/>
              </a:rPr>
              <a:t>ОДГОВОР</a:t>
            </a:r>
            <a:r>
              <a:rPr lang="en-US" altLang="sr-Latn-RS" sz="28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800" dirty="0" smtClean="0">
                <a:solidFill>
                  <a:schemeClr val="bg1"/>
                </a:solidFill>
                <a:latin typeface="+mn-lt"/>
              </a:rPr>
              <a:t>НА</a:t>
            </a:r>
            <a:r>
              <a:rPr lang="en-US" altLang="sr-Latn-RS" sz="28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2800" dirty="0" smtClean="0">
                <a:solidFill>
                  <a:schemeClr val="bg1"/>
                </a:solidFill>
                <a:latin typeface="+mn-lt"/>
              </a:rPr>
              <a:t>ТЕРАПИЈУ</a:t>
            </a:r>
            <a:endParaRPr lang="en-US" altLang="sr-Latn-RS" sz="2800" dirty="0" smtClean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1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42875" y="1500188"/>
            <a:ext cx="8786813" cy="4572000"/>
          </a:xfrm>
        </p:spPr>
        <p:txBody>
          <a:bodyPr/>
          <a:lstStyle/>
          <a:p>
            <a:pPr>
              <a:buFontTx/>
              <a:buNone/>
            </a:pPr>
            <a:r>
              <a:rPr lang="sr-Cyrl-CS" altLang="sr-Latn-RS" sz="4000" b="1" smtClean="0">
                <a:solidFill>
                  <a:srgbClr val="FFFF00"/>
                </a:solidFill>
              </a:rPr>
              <a:t>   </a:t>
            </a:r>
          </a:p>
          <a:p>
            <a:pPr>
              <a:buFontTx/>
              <a:buNone/>
            </a:pPr>
            <a:r>
              <a:rPr lang="sr-Cyrl-CS" altLang="sr-Latn-RS" sz="4000" b="1" smtClean="0">
                <a:solidFill>
                  <a:srgbClr val="FFFF00"/>
                </a:solidFill>
              </a:rPr>
              <a:t>    </a:t>
            </a:r>
            <a:r>
              <a:rPr lang="sr-Cyrl-CS" altLang="sr-Latn-RS" sz="4000" b="1" smtClean="0">
                <a:solidFill>
                  <a:schemeClr val="bg1"/>
                </a:solidFill>
              </a:rPr>
              <a:t>Колико</a:t>
            </a:r>
            <a:r>
              <a:rPr lang="sr-Latn-CS" altLang="sr-Latn-RS" sz="4000" b="1" smtClean="0">
                <a:solidFill>
                  <a:schemeClr val="bg1"/>
                </a:solidFill>
              </a:rPr>
              <a:t> </a:t>
            </a:r>
            <a:r>
              <a:rPr lang="sr-Cyrl-CS" altLang="sr-Latn-RS" sz="4000" b="1" smtClean="0">
                <a:solidFill>
                  <a:schemeClr val="bg1"/>
                </a:solidFill>
              </a:rPr>
              <a:t>дуго</a:t>
            </a:r>
            <a:r>
              <a:rPr lang="sr-Latn-CS" altLang="sr-Latn-RS" sz="4000" b="1" smtClean="0">
                <a:solidFill>
                  <a:schemeClr val="bg1"/>
                </a:solidFill>
              </a:rPr>
              <a:t>  </a:t>
            </a:r>
            <a:r>
              <a:rPr lang="sr-Cyrl-CS" altLang="sr-Latn-RS" sz="4000" b="1" smtClean="0">
                <a:solidFill>
                  <a:schemeClr val="bg1"/>
                </a:solidFill>
              </a:rPr>
              <a:t>давати</a:t>
            </a:r>
            <a:r>
              <a:rPr lang="sr-Latn-CS" altLang="sr-Latn-RS" sz="4000" b="1" smtClean="0">
                <a:solidFill>
                  <a:schemeClr val="bg1"/>
                </a:solidFill>
              </a:rPr>
              <a:t> </a:t>
            </a:r>
            <a:r>
              <a:rPr lang="sr-Cyrl-CS" altLang="sr-Latn-RS" sz="4000" b="1" smtClean="0">
                <a:solidFill>
                  <a:schemeClr val="bg1"/>
                </a:solidFill>
              </a:rPr>
              <a:t>антибиотике</a:t>
            </a:r>
            <a:r>
              <a:rPr lang="sr-Latn-CS" altLang="sr-Latn-RS" sz="4000" b="1" smtClean="0">
                <a:solidFill>
                  <a:schemeClr val="bg1"/>
                </a:solidFill>
              </a:rPr>
              <a:t>?</a:t>
            </a:r>
            <a:endParaRPr lang="en-US" altLang="sr-Latn-RS" sz="4000" b="1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1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908050"/>
            <a:ext cx="7958138" cy="4524375"/>
          </a:xfrm>
        </p:spPr>
        <p:txBody>
          <a:bodyPr/>
          <a:lstStyle/>
          <a:p>
            <a:pPr>
              <a:buFontTx/>
              <a:buNone/>
            </a:pPr>
            <a:r>
              <a:rPr lang="sr-Cyrl-CS" altLang="sr-Latn-RS" sz="5400" b="1" smtClean="0">
                <a:solidFill>
                  <a:schemeClr val="bg1"/>
                </a:solidFill>
                <a:latin typeface="Arial" panose="020B0604020202020204" pitchFamily="34" charset="0"/>
              </a:rPr>
              <a:t>         </a:t>
            </a:r>
          </a:p>
          <a:p>
            <a:pPr>
              <a:buFontTx/>
              <a:buNone/>
            </a:pPr>
            <a:endParaRPr lang="sr-Cyrl-CS" altLang="sr-Latn-RS" sz="5400" b="1" smtClean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buFontTx/>
              <a:buNone/>
            </a:pPr>
            <a:r>
              <a:rPr lang="sr-Cyrl-CS" altLang="sr-Latn-RS" sz="5400" b="1" smtClean="0">
                <a:solidFill>
                  <a:schemeClr val="bg1"/>
                </a:solidFill>
                <a:latin typeface="Arial" panose="020B0604020202020204" pitchFamily="34" charset="0"/>
              </a:rPr>
              <a:t>             </a:t>
            </a:r>
            <a:r>
              <a:rPr lang="sr-Cyrl-CS" altLang="sr-Latn-RS" b="1" smtClean="0">
                <a:solidFill>
                  <a:schemeClr val="bg1"/>
                </a:solidFill>
              </a:rPr>
              <a:t>ШТО</a:t>
            </a:r>
            <a:r>
              <a:rPr lang="sr-Latn-CS" altLang="sr-Latn-RS" b="1" smtClean="0">
                <a:solidFill>
                  <a:schemeClr val="bg1"/>
                </a:solidFill>
              </a:rPr>
              <a:t> </a:t>
            </a:r>
            <a:r>
              <a:rPr lang="sr-Cyrl-CS" altLang="sr-Latn-RS" b="1" smtClean="0">
                <a:solidFill>
                  <a:schemeClr val="bg1"/>
                </a:solidFill>
              </a:rPr>
              <a:t>КРАЋЕ</a:t>
            </a:r>
            <a:endParaRPr lang="en-US" altLang="sr-Latn-RS" b="1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14338" y="1700213"/>
            <a:ext cx="8582025" cy="3494087"/>
          </a:xfrm>
        </p:spPr>
        <p:txBody>
          <a:bodyPr/>
          <a:lstStyle/>
          <a:p>
            <a:pPr>
              <a:defRPr/>
            </a:pPr>
            <a:r>
              <a:rPr lang="hr-HR" altLang="sr-Latn-RS" sz="2800" dirty="0" smtClean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S. pneumoniae  7 - 10 dana  </a:t>
            </a:r>
            <a:r>
              <a:rPr lang="en-US" altLang="sr-Latn-RS" sz="2800" dirty="0" smtClean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en-US" altLang="sr-Latn-RS" sz="2800" dirty="0" smtClean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</a:br>
            <a:r>
              <a:rPr lang="en-US" altLang="sr-Latn-RS" sz="2800" dirty="0" smtClean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en-US" altLang="sr-Latn-RS" sz="2800" dirty="0" smtClean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</a:br>
            <a:r>
              <a:rPr lang="sr-Latn-CS" altLang="sr-Latn-RS" sz="2800" dirty="0" smtClean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Atipične pneumonije </a:t>
            </a:r>
            <a:r>
              <a:rPr lang="hr-HR" altLang="sr-Latn-RS" sz="2800" dirty="0" smtClean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10 – 14 dana </a:t>
            </a:r>
            <a:br>
              <a:rPr lang="hr-HR" altLang="sr-Latn-RS" sz="2800" dirty="0" smtClean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</a:br>
            <a:r>
              <a:rPr lang="hr-HR" altLang="sr-Latn-RS" sz="2800" dirty="0" smtClean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hr-HR" altLang="sr-Latn-RS" sz="2800" dirty="0" smtClean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</a:br>
            <a:r>
              <a:rPr lang="hr-HR" altLang="sr-Latn-RS" sz="2800" dirty="0" smtClean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Infekcije legionelom </a:t>
            </a:r>
            <a:r>
              <a:rPr lang="sr-Latn-CS" altLang="sr-Latn-RS" sz="2800" dirty="0" smtClean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    14 - 21 dana</a:t>
            </a:r>
            <a:br>
              <a:rPr lang="sr-Latn-CS" altLang="sr-Latn-RS" sz="2800" dirty="0" smtClean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</a:br>
            <a:r>
              <a:rPr lang="sr-Latn-CS" altLang="sr-Latn-RS" sz="2800" dirty="0" smtClean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sr-Latn-CS" altLang="sr-Latn-RS" sz="2800" dirty="0" smtClean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</a:br>
            <a:r>
              <a:rPr lang="sr-Latn-CS" altLang="sr-Latn-RS" sz="2800" dirty="0" smtClean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S. aureus i gram negativne  bakterije </a:t>
            </a:r>
            <a:r>
              <a:rPr lang="hr-HR" altLang="sr-Latn-RS" sz="2800" dirty="0" smtClean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14 -21 dan</a:t>
            </a:r>
            <a:br>
              <a:rPr lang="hr-HR" altLang="sr-Latn-RS" sz="2800" dirty="0" smtClean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</a:br>
            <a:r>
              <a:rPr lang="hr-HR" altLang="sr-Latn-RS" sz="4500" b="1" dirty="0" smtClean="0">
                <a:solidFill>
                  <a:srgbClr val="FFFFFF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endParaRPr lang="en-GB" altLang="sr-Latn-RS" sz="4500" b="1" dirty="0" smtClean="0">
              <a:solidFill>
                <a:srgbClr val="FFFFFF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822325" y="285750"/>
            <a:ext cx="7766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sr-Cyrl-CS" altLang="sr-Latn-RS" sz="3200" dirty="0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ДУ</a:t>
            </a:r>
            <a:r>
              <a:rPr lang="sr-Cyrl-CS" altLang="sr-Latn-RS" sz="3200" dirty="0" smtClean="0">
                <a:solidFill>
                  <a:schemeClr val="bg1"/>
                </a:solidFill>
                <a:latin typeface="+mn-lt"/>
              </a:rPr>
              <a:t>Ж</a:t>
            </a:r>
            <a:r>
              <a:rPr lang="sr-Cyrl-CS" altLang="sr-Latn-RS" sz="3200" dirty="0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ИНА</a:t>
            </a:r>
            <a:r>
              <a:rPr lang="hr-HR" altLang="sr-Latn-RS" sz="3200" dirty="0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sr-Cyrl-CS" altLang="sr-Latn-RS" sz="3200" dirty="0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ПРИМЕНЕ</a:t>
            </a:r>
            <a:r>
              <a:rPr lang="hr-HR" altLang="sr-Latn-RS" sz="3200" dirty="0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sr-Cyrl-CS" altLang="sr-Latn-RS" sz="3200" dirty="0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АНТИБИОТИКА</a:t>
            </a:r>
            <a:endParaRPr lang="en-GB" altLang="sr-Latn-RS" sz="3200" b="0" dirty="0" smtClean="0">
              <a:solidFill>
                <a:schemeClr val="bg1"/>
              </a:solidFill>
              <a:latin typeface="+mn-lt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60350" y="1431925"/>
            <a:ext cx="8578850" cy="4841875"/>
          </a:xfrm>
        </p:spPr>
        <p:txBody>
          <a:bodyPr/>
          <a:lstStyle/>
          <a:p>
            <a:pPr marL="290513" indent="-290513">
              <a:lnSpc>
                <a:spcPct val="120000"/>
              </a:lnSpc>
              <a:spcBef>
                <a:spcPct val="60000"/>
              </a:spcBef>
              <a:buClr>
                <a:srgbClr val="A89EDA"/>
              </a:buClr>
            </a:pPr>
            <a:r>
              <a:rPr lang="en-US" altLang="sr-Latn-RS" sz="2400" smtClean="0">
                <a:solidFill>
                  <a:schemeClr val="bg1"/>
                </a:solidFill>
              </a:rPr>
              <a:t>1/3 </a:t>
            </a:r>
            <a:r>
              <a:rPr lang="sr-Cyrl-CS" altLang="sr-Latn-RS" sz="2400" smtClean="0">
                <a:solidFill>
                  <a:schemeClr val="bg1"/>
                </a:solidFill>
              </a:rPr>
              <a:t>респираторних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инфекција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је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у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доњим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дисајним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путевима</a:t>
            </a:r>
            <a:endParaRPr lang="en-US" altLang="sr-Latn-RS" sz="2400" smtClean="0">
              <a:solidFill>
                <a:schemeClr val="bg1"/>
              </a:solidFill>
            </a:endParaRPr>
          </a:p>
          <a:p>
            <a:pPr marL="290513" indent="-290513">
              <a:lnSpc>
                <a:spcPct val="120000"/>
              </a:lnSpc>
              <a:spcBef>
                <a:spcPct val="60000"/>
              </a:spcBef>
              <a:buClr>
                <a:srgbClr val="A89EDA"/>
              </a:buClr>
            </a:pPr>
            <a:r>
              <a:rPr lang="en-US" altLang="sr-Latn-RS" sz="2400" smtClean="0">
                <a:solidFill>
                  <a:schemeClr val="bg1"/>
                </a:solidFill>
              </a:rPr>
              <a:t>4,7 </a:t>
            </a:r>
            <a:r>
              <a:rPr lang="sl-SI" altLang="sr-Latn-RS" sz="2400" smtClean="0">
                <a:solidFill>
                  <a:schemeClr val="bg1"/>
                </a:solidFill>
              </a:rPr>
              <a:t>–</a:t>
            </a:r>
            <a:r>
              <a:rPr lang="en-US" altLang="sr-Latn-RS" sz="2400" smtClean="0">
                <a:solidFill>
                  <a:schemeClr val="bg1"/>
                </a:solidFill>
              </a:rPr>
              <a:t> 11,6/1000 </a:t>
            </a:r>
            <a:r>
              <a:rPr lang="sr-Cyrl-CS" altLang="sr-Latn-RS" sz="2400" smtClean="0">
                <a:solidFill>
                  <a:schemeClr val="bg1"/>
                </a:solidFill>
              </a:rPr>
              <a:t>су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пнеумоније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endParaRPr lang="sr-Cyrl-RS" altLang="sr-Latn-RS" sz="2400" smtClean="0">
              <a:solidFill>
                <a:schemeClr val="bg1"/>
              </a:solidFill>
            </a:endParaRPr>
          </a:p>
          <a:p>
            <a:pPr marL="290513" indent="-290513">
              <a:lnSpc>
                <a:spcPct val="120000"/>
              </a:lnSpc>
              <a:spcBef>
                <a:spcPct val="60000"/>
              </a:spcBef>
              <a:buClr>
                <a:srgbClr val="A89EDA"/>
              </a:buClr>
            </a:pPr>
            <a:r>
              <a:rPr lang="en-US" altLang="sr-Latn-RS" sz="2400" smtClean="0">
                <a:solidFill>
                  <a:schemeClr val="bg1"/>
                </a:solidFill>
              </a:rPr>
              <a:t>22 – 51% </a:t>
            </a:r>
            <a:r>
              <a:rPr lang="sr-Cyrl-CS" altLang="sr-Latn-RS" sz="2400" smtClean="0">
                <a:solidFill>
                  <a:schemeClr val="bg1"/>
                </a:solidFill>
              </a:rPr>
              <a:t>болесника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са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пнеумонијом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се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хоспитализује</a:t>
            </a:r>
            <a:endParaRPr lang="en-US" altLang="sr-Latn-RS" sz="2400" smtClean="0">
              <a:solidFill>
                <a:schemeClr val="bg1"/>
              </a:solidFill>
            </a:endParaRPr>
          </a:p>
          <a:p>
            <a:pPr marL="290513" indent="-290513">
              <a:lnSpc>
                <a:spcPct val="120000"/>
              </a:lnSpc>
              <a:spcBef>
                <a:spcPct val="60000"/>
              </a:spcBef>
              <a:buClr>
                <a:srgbClr val="A89EDA"/>
              </a:buClr>
            </a:pPr>
            <a:r>
              <a:rPr lang="sr-Cyrl-CS" altLang="sr-Latn-RS" sz="2400" smtClean="0">
                <a:solidFill>
                  <a:schemeClr val="bg1"/>
                </a:solidFill>
              </a:rPr>
              <a:t>код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хоспитализованих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морталитет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је</a:t>
            </a:r>
            <a:r>
              <a:rPr lang="en-US" altLang="sr-Latn-RS" sz="2400" smtClean="0">
                <a:solidFill>
                  <a:schemeClr val="bg1"/>
                </a:solidFill>
              </a:rPr>
              <a:t> 7%, </a:t>
            </a:r>
            <a:r>
              <a:rPr lang="sr-Cyrl-CS" altLang="sr-Latn-RS" sz="2400" smtClean="0">
                <a:solidFill>
                  <a:schemeClr val="bg1"/>
                </a:solidFill>
              </a:rPr>
              <a:t>а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код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тешких</a:t>
            </a:r>
            <a:r>
              <a:rPr lang="en-US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пнеумонија</a:t>
            </a:r>
            <a:r>
              <a:rPr lang="en-US" altLang="sr-Latn-RS" sz="2400" smtClean="0">
                <a:solidFill>
                  <a:schemeClr val="bg1"/>
                </a:solidFill>
              </a:rPr>
              <a:t> 29% 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49288" y="307975"/>
            <a:ext cx="79343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r>
              <a:rPr lang="sr-Cyrl-CS" altLang="sr-Latn-RS" sz="3200" dirty="0" smtClean="0">
                <a:solidFill>
                  <a:schemeClr val="bg1"/>
                </a:solidFill>
                <a:latin typeface="+mj-lt"/>
              </a:rPr>
              <a:t>Епидемиологија</a:t>
            </a:r>
            <a:r>
              <a:rPr lang="en-US" altLang="sr-Latn-RS" sz="32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sr-Cyrl-CS" altLang="sr-Latn-RS" sz="3200" dirty="0" smtClean="0">
                <a:solidFill>
                  <a:schemeClr val="bg1"/>
                </a:solidFill>
                <a:latin typeface="+mj-lt"/>
              </a:rPr>
              <a:t>пнеумоније</a:t>
            </a:r>
            <a:endParaRPr lang="en-US" altLang="sr-Latn-RS" sz="3200" dirty="0" smtClean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696324" name="Group 4"/>
          <p:cNvGrpSpPr>
            <a:grpSpLocks/>
          </p:cNvGrpSpPr>
          <p:nvPr/>
        </p:nvGrpSpPr>
        <p:grpSpPr bwMode="auto">
          <a:xfrm>
            <a:off x="228600" y="176213"/>
            <a:ext cx="8610600" cy="1123950"/>
            <a:chOff x="144" y="1301"/>
            <a:chExt cx="5424" cy="708"/>
          </a:xfrm>
        </p:grpSpPr>
        <p:sp>
          <p:nvSpPr>
            <p:cNvPr id="696331" name="Rectangle 5"/>
            <p:cNvSpPr>
              <a:spLocks noChangeArrowheads="1"/>
            </p:cNvSpPr>
            <p:nvPr/>
          </p:nvSpPr>
          <p:spPr bwMode="gray">
            <a:xfrm>
              <a:off x="144" y="1760"/>
              <a:ext cx="5424" cy="48"/>
            </a:xfrm>
            <a:prstGeom prst="rect">
              <a:avLst/>
            </a:prstGeom>
            <a:gradFill rotWithShape="0">
              <a:gsLst>
                <a:gs pos="0">
                  <a:srgbClr val="A89EDA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sr-Latn-RS" sz="2400"/>
            </a:p>
          </p:txBody>
        </p:sp>
        <p:sp>
          <p:nvSpPr>
            <p:cNvPr id="696332" name="Rectangle 6"/>
            <p:cNvSpPr>
              <a:spLocks noChangeArrowheads="1"/>
            </p:cNvSpPr>
            <p:nvPr/>
          </p:nvSpPr>
          <p:spPr bwMode="gray">
            <a:xfrm>
              <a:off x="367" y="1301"/>
              <a:ext cx="44" cy="708"/>
            </a:xfrm>
            <a:prstGeom prst="rect">
              <a:avLst/>
            </a:prstGeom>
            <a:solidFill>
              <a:srgbClr val="A89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sr-Latn-RS" sz="2400"/>
            </a:p>
          </p:txBody>
        </p:sp>
      </p:grpSp>
      <p:grpSp>
        <p:nvGrpSpPr>
          <p:cNvPr id="696325" name="Group 7"/>
          <p:cNvGrpSpPr>
            <a:grpSpLocks/>
          </p:cNvGrpSpPr>
          <p:nvPr/>
        </p:nvGrpSpPr>
        <p:grpSpPr bwMode="auto">
          <a:xfrm>
            <a:off x="8582025" y="6438900"/>
            <a:ext cx="493713" cy="349250"/>
            <a:chOff x="5406" y="4056"/>
            <a:chExt cx="311" cy="220"/>
          </a:xfrm>
        </p:grpSpPr>
        <p:sp>
          <p:nvSpPr>
            <p:cNvPr id="696326" name="Rectangle 8"/>
            <p:cNvSpPr>
              <a:spLocks noChangeArrowheads="1"/>
            </p:cNvSpPr>
            <p:nvPr/>
          </p:nvSpPr>
          <p:spPr bwMode="ltGray">
            <a:xfrm>
              <a:off x="5484" y="4056"/>
              <a:ext cx="116" cy="116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1" lang="en-US" altLang="sr-Latn-RS" sz="2400" b="0">
                <a:latin typeface="Tahoma" panose="020B0604030504040204" pitchFamily="34" charset="0"/>
              </a:endParaRPr>
            </a:p>
          </p:txBody>
        </p:sp>
        <p:sp>
          <p:nvSpPr>
            <p:cNvPr id="696327" name="Rectangle 9"/>
            <p:cNvSpPr>
              <a:spLocks noChangeArrowheads="1"/>
            </p:cNvSpPr>
            <p:nvPr/>
          </p:nvSpPr>
          <p:spPr bwMode="ltGray">
            <a:xfrm>
              <a:off x="5585" y="4056"/>
              <a:ext cx="87" cy="116"/>
            </a:xfrm>
            <a:prstGeom prst="rect">
              <a:avLst/>
            </a:prstGeom>
            <a:gradFill rotWithShape="0">
              <a:gsLst>
                <a:gs pos="0">
                  <a:srgbClr val="990033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1" lang="en-US" altLang="sr-Latn-RS" sz="2400" b="0">
                <a:latin typeface="Tahoma" panose="020B0604030504040204" pitchFamily="34" charset="0"/>
              </a:endParaRPr>
            </a:p>
          </p:txBody>
        </p:sp>
        <p:sp>
          <p:nvSpPr>
            <p:cNvPr id="696328" name="Rectangle 10"/>
            <p:cNvSpPr>
              <a:spLocks noChangeArrowheads="1"/>
            </p:cNvSpPr>
            <p:nvPr/>
          </p:nvSpPr>
          <p:spPr bwMode="ltGray">
            <a:xfrm>
              <a:off x="5522" y="4160"/>
              <a:ext cx="128" cy="1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1" lang="en-US" altLang="sr-Latn-RS" sz="2400" b="0">
                <a:latin typeface="Tahoma" panose="020B0604030504040204" pitchFamily="34" charset="0"/>
              </a:endParaRPr>
            </a:p>
          </p:txBody>
        </p:sp>
        <p:sp>
          <p:nvSpPr>
            <p:cNvPr id="696329" name="Rectangle 11"/>
            <p:cNvSpPr>
              <a:spLocks noChangeArrowheads="1"/>
            </p:cNvSpPr>
            <p:nvPr/>
          </p:nvSpPr>
          <p:spPr bwMode="ltGray">
            <a:xfrm>
              <a:off x="5628" y="4160"/>
              <a:ext cx="89" cy="11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BC5E9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1" lang="en-US" altLang="sr-Latn-RS" sz="2400" b="0">
                <a:latin typeface="Tahoma" panose="020B0604030504040204" pitchFamily="34" charset="0"/>
              </a:endParaRPr>
            </a:p>
          </p:txBody>
        </p:sp>
        <p:sp>
          <p:nvSpPr>
            <p:cNvPr id="696330" name="Rectangle 12"/>
            <p:cNvSpPr>
              <a:spLocks noChangeArrowheads="1"/>
            </p:cNvSpPr>
            <p:nvPr/>
          </p:nvSpPr>
          <p:spPr bwMode="ltGray">
            <a:xfrm>
              <a:off x="5406" y="4116"/>
              <a:ext cx="165" cy="113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9900CC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1" lang="en-US" altLang="sr-Latn-RS" sz="2400" b="0">
                <a:latin typeface="Tahoma" panose="020B060403050404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785813" y="357188"/>
            <a:ext cx="7672387" cy="1395412"/>
          </a:xfrm>
        </p:spPr>
        <p:txBody>
          <a:bodyPr/>
          <a:lstStyle/>
          <a:p>
            <a:r>
              <a:rPr lang="sr-Cyrl-CS" altLang="sr-Latn-RS" sz="3600" b="1" smtClean="0">
                <a:solidFill>
                  <a:schemeClr val="bg1"/>
                </a:solidFill>
              </a:rPr>
              <a:t>Превенција</a:t>
            </a:r>
            <a:r>
              <a:rPr lang="hr-HR" altLang="sr-Latn-RS" sz="3600" b="1" smtClean="0">
                <a:solidFill>
                  <a:schemeClr val="bg1"/>
                </a:solidFill>
              </a:rPr>
              <a:t> </a:t>
            </a:r>
            <a:r>
              <a:rPr lang="sr-Cyrl-CS" altLang="sr-Latn-RS" sz="3600" b="1" smtClean="0">
                <a:solidFill>
                  <a:schemeClr val="bg1"/>
                </a:solidFill>
              </a:rPr>
              <a:t>пнеумонија</a:t>
            </a:r>
            <a:endParaRPr lang="en-GB" altLang="sr-Latn-RS" sz="3600" b="1" smtClean="0">
              <a:solidFill>
                <a:schemeClr val="bg1"/>
              </a:solidFill>
            </a:endParaRPr>
          </a:p>
        </p:txBody>
      </p:sp>
      <p:sp>
        <p:nvSpPr>
          <p:cNvPr id="73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1981200"/>
            <a:ext cx="7770812" cy="41148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CS" altLang="sr-Latn-RS" sz="2400" b="1" smtClean="0">
                <a:solidFill>
                  <a:schemeClr val="bg1"/>
                </a:solidFill>
              </a:rPr>
              <a:t>Вакцина</a:t>
            </a:r>
            <a:r>
              <a:rPr lang="hr-HR" altLang="sr-Latn-RS" sz="2400" b="1" smtClean="0">
                <a:solidFill>
                  <a:schemeClr val="bg1"/>
                </a:solidFill>
              </a:rPr>
              <a:t> </a:t>
            </a:r>
            <a:r>
              <a:rPr lang="sr-Cyrl-CS" altLang="sr-Latn-RS" sz="2400" b="1" smtClean="0">
                <a:solidFill>
                  <a:schemeClr val="bg1"/>
                </a:solidFill>
              </a:rPr>
              <a:t>против</a:t>
            </a:r>
            <a:r>
              <a:rPr lang="hr-HR" altLang="sr-Latn-RS" sz="2400" b="1" smtClean="0">
                <a:solidFill>
                  <a:schemeClr val="bg1"/>
                </a:solidFill>
              </a:rPr>
              <a:t> </a:t>
            </a:r>
            <a:r>
              <a:rPr lang="sr-Cyrl-CS" altLang="sr-Latn-RS" sz="2400" b="1" smtClean="0">
                <a:solidFill>
                  <a:schemeClr val="bg1"/>
                </a:solidFill>
              </a:rPr>
              <a:t>грипа</a:t>
            </a:r>
            <a:endParaRPr lang="hr-HR" altLang="sr-Latn-RS" sz="2400" b="1" smtClean="0">
              <a:solidFill>
                <a:schemeClr val="bg1"/>
              </a:solidFill>
            </a:endParaRPr>
          </a:p>
          <a:p>
            <a:pPr>
              <a:buFontTx/>
              <a:buNone/>
            </a:pPr>
            <a:r>
              <a:rPr lang="hr-HR" altLang="sr-Latn-RS" sz="2400" smtClean="0">
                <a:solidFill>
                  <a:schemeClr val="bg1"/>
                </a:solidFill>
              </a:rPr>
              <a:t>    </a:t>
            </a:r>
            <a:r>
              <a:rPr lang="sr-Cyrl-CS" altLang="sr-Latn-RS" sz="2400" smtClean="0">
                <a:solidFill>
                  <a:schemeClr val="bg1"/>
                </a:solidFill>
              </a:rPr>
              <a:t>Сваке</a:t>
            </a:r>
            <a:r>
              <a:rPr lang="hr-HR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године</a:t>
            </a:r>
            <a:endParaRPr lang="hr-HR" altLang="sr-Latn-RS" sz="2400" smtClean="0">
              <a:solidFill>
                <a:schemeClr val="bg1"/>
              </a:solidFill>
            </a:endParaRPr>
          </a:p>
          <a:p>
            <a:pPr>
              <a:buFontTx/>
              <a:buNone/>
            </a:pPr>
            <a:endParaRPr lang="hr-HR" altLang="sr-Latn-RS" sz="2400" smtClean="0">
              <a:solidFill>
                <a:schemeClr val="bg1"/>
              </a:solidFill>
            </a:endParaRPr>
          </a:p>
          <a:p>
            <a:r>
              <a:rPr lang="sr-Cyrl-CS" altLang="sr-Latn-RS" sz="2400" b="1" smtClean="0">
                <a:solidFill>
                  <a:schemeClr val="bg1"/>
                </a:solidFill>
              </a:rPr>
              <a:t>Антипнеумококна</a:t>
            </a:r>
            <a:r>
              <a:rPr lang="hr-HR" altLang="sr-Latn-RS" sz="2400" b="1" smtClean="0">
                <a:solidFill>
                  <a:schemeClr val="bg1"/>
                </a:solidFill>
              </a:rPr>
              <a:t> </a:t>
            </a:r>
            <a:r>
              <a:rPr lang="sr-Cyrl-CS" altLang="sr-Latn-RS" sz="2400" b="1" smtClean="0">
                <a:solidFill>
                  <a:schemeClr val="bg1"/>
                </a:solidFill>
              </a:rPr>
              <a:t>вакцина</a:t>
            </a:r>
            <a:endParaRPr lang="hr-HR" altLang="sr-Latn-RS" sz="2400" b="1" smtClean="0">
              <a:solidFill>
                <a:schemeClr val="bg1"/>
              </a:solidFill>
            </a:endParaRPr>
          </a:p>
          <a:p>
            <a:pPr>
              <a:buFontTx/>
              <a:buNone/>
            </a:pPr>
            <a:r>
              <a:rPr lang="hr-HR" altLang="sr-Latn-RS" sz="2400" smtClean="0">
                <a:solidFill>
                  <a:schemeClr val="bg1"/>
                </a:solidFill>
              </a:rPr>
              <a:t>  23 </a:t>
            </a:r>
            <a:r>
              <a:rPr lang="sr-Cyrl-CS" altLang="sr-Latn-RS" sz="2400" smtClean="0">
                <a:solidFill>
                  <a:schemeClr val="bg1"/>
                </a:solidFill>
              </a:rPr>
              <a:t>валентна</a:t>
            </a:r>
            <a:r>
              <a:rPr lang="hr-HR" altLang="sr-Latn-RS" sz="2400" smtClean="0">
                <a:solidFill>
                  <a:schemeClr val="bg1"/>
                </a:solidFill>
              </a:rPr>
              <a:t> </a:t>
            </a:r>
            <a:r>
              <a:rPr lang="sr-Cyrl-CS" altLang="sr-Latn-RS" sz="2400" smtClean="0">
                <a:solidFill>
                  <a:schemeClr val="bg1"/>
                </a:solidFill>
              </a:rPr>
              <a:t>вакцина</a:t>
            </a:r>
            <a:r>
              <a:rPr lang="hr-HR" altLang="sr-Latn-RS" sz="2400" smtClean="0">
                <a:solidFill>
                  <a:schemeClr val="bg1"/>
                </a:solidFill>
              </a:rPr>
              <a:t> (23 </a:t>
            </a:r>
            <a:r>
              <a:rPr lang="sr-Cyrl-CS" altLang="sr-Latn-RS" sz="2400" smtClean="0">
                <a:solidFill>
                  <a:schemeClr val="bg1"/>
                </a:solidFill>
              </a:rPr>
              <a:t>серотипова</a:t>
            </a:r>
            <a:r>
              <a:rPr lang="hr-HR" altLang="sr-Latn-RS" sz="2400" smtClean="0">
                <a:solidFill>
                  <a:schemeClr val="bg1"/>
                </a:solidFill>
              </a:rPr>
              <a:t>)</a:t>
            </a:r>
            <a:endParaRPr lang="en-GB" altLang="sr-Latn-RS" sz="24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 txBox="1">
            <a:spLocks noChangeArrowheads="1"/>
          </p:cNvSpPr>
          <p:nvPr/>
        </p:nvSpPr>
        <p:spPr bwMode="auto">
          <a:xfrm>
            <a:off x="366713" y="1236663"/>
            <a:ext cx="8223250" cy="5086350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105000"/>
              </a:lnSpc>
              <a:spcBef>
                <a:spcPct val="50000"/>
              </a:spcBef>
              <a:buClr>
                <a:srgbClr val="A89EDA"/>
              </a:buClr>
              <a:buSzPct val="65000"/>
              <a:buFontTx/>
              <a:buNone/>
              <a:defRPr/>
            </a:pPr>
            <a:r>
              <a:rPr lang="sr-Cyrl-CS" sz="2400" b="0" kern="0" dirty="0" smtClean="0">
                <a:solidFill>
                  <a:schemeClr val="bg1"/>
                </a:solidFill>
              </a:rPr>
              <a:t>ВАКЦИНАЦИЈА</a:t>
            </a:r>
            <a:r>
              <a:rPr lang="en-US" sz="2400" b="0" kern="0" dirty="0" smtClean="0">
                <a:solidFill>
                  <a:schemeClr val="bg1"/>
                </a:solidFill>
              </a:rPr>
              <a:t> </a:t>
            </a:r>
            <a:r>
              <a:rPr lang="sr-Cyrl-CS" sz="2400" b="0" kern="0" dirty="0" smtClean="0">
                <a:solidFill>
                  <a:schemeClr val="bg1"/>
                </a:solidFill>
              </a:rPr>
              <a:t>РИЗИЧНИХ</a:t>
            </a:r>
            <a:r>
              <a:rPr lang="en-US" sz="2400" b="0" kern="0" dirty="0" smtClean="0">
                <a:solidFill>
                  <a:schemeClr val="bg1"/>
                </a:solidFill>
              </a:rPr>
              <a:t> </a:t>
            </a:r>
            <a:r>
              <a:rPr lang="sr-Cyrl-CS" sz="2400" b="0" kern="0" dirty="0" smtClean="0">
                <a:solidFill>
                  <a:schemeClr val="bg1"/>
                </a:solidFill>
              </a:rPr>
              <a:t>ГРУПА</a:t>
            </a:r>
            <a:endParaRPr lang="en-US" sz="2400" b="0" kern="0" dirty="0" smtClean="0">
              <a:solidFill>
                <a:schemeClr val="bg1"/>
              </a:solidFill>
            </a:endParaRPr>
          </a:p>
          <a:p>
            <a:pPr marL="766763" lvl="1">
              <a:lnSpc>
                <a:spcPct val="115000"/>
              </a:lnSpc>
              <a:spcBef>
                <a:spcPct val="30000"/>
              </a:spcBef>
              <a:buClr>
                <a:srgbClr val="A89EDA"/>
              </a:buClr>
              <a:buSzPct val="65000"/>
              <a:buFont typeface="Wingdings" pitchFamily="2" charset="2"/>
              <a:buChar char="Ø"/>
              <a:defRPr/>
            </a:pPr>
            <a:r>
              <a:rPr lang="sr-Cyrl-CS" sz="2200" b="0" kern="0" dirty="0" smtClean="0">
                <a:solidFill>
                  <a:schemeClr val="bg1"/>
                </a:solidFill>
              </a:rPr>
              <a:t>оболели</a:t>
            </a:r>
            <a:r>
              <a:rPr lang="en-US" sz="2200" b="0" kern="0" dirty="0" smtClean="0">
                <a:solidFill>
                  <a:schemeClr val="bg1"/>
                </a:solidFill>
              </a:rPr>
              <a:t> </a:t>
            </a:r>
            <a:r>
              <a:rPr lang="sr-Cyrl-CS" sz="2200" b="0" kern="0" dirty="0" smtClean="0">
                <a:solidFill>
                  <a:schemeClr val="bg1"/>
                </a:solidFill>
              </a:rPr>
              <a:t>од</a:t>
            </a:r>
            <a:r>
              <a:rPr lang="en-US" sz="2200" b="0" kern="0" dirty="0" smtClean="0">
                <a:solidFill>
                  <a:schemeClr val="bg1"/>
                </a:solidFill>
              </a:rPr>
              <a:t> </a:t>
            </a:r>
            <a:r>
              <a:rPr lang="sr-Cyrl-CS" sz="2200" b="0" kern="0" dirty="0" smtClean="0">
                <a:solidFill>
                  <a:schemeClr val="bg1"/>
                </a:solidFill>
              </a:rPr>
              <a:t>хроничних</a:t>
            </a:r>
            <a:r>
              <a:rPr lang="en-US" sz="2200" b="0" kern="0" dirty="0" smtClean="0">
                <a:solidFill>
                  <a:schemeClr val="bg1"/>
                </a:solidFill>
              </a:rPr>
              <a:t> </a:t>
            </a:r>
            <a:r>
              <a:rPr lang="sr-Cyrl-CS" sz="2200" b="0" kern="0" dirty="0" smtClean="0">
                <a:solidFill>
                  <a:schemeClr val="bg1"/>
                </a:solidFill>
              </a:rPr>
              <a:t>респираторних</a:t>
            </a:r>
            <a:r>
              <a:rPr lang="en-US" sz="2200" b="0" kern="0" dirty="0" smtClean="0">
                <a:solidFill>
                  <a:schemeClr val="bg1"/>
                </a:solidFill>
              </a:rPr>
              <a:t> </a:t>
            </a:r>
            <a:r>
              <a:rPr lang="sr-Cyrl-CS" sz="2200" b="0" kern="0" dirty="0" smtClean="0">
                <a:solidFill>
                  <a:schemeClr val="bg1"/>
                </a:solidFill>
              </a:rPr>
              <a:t>болести</a:t>
            </a:r>
            <a:r>
              <a:rPr lang="en-US" sz="2200" b="0" kern="0" dirty="0" smtClean="0">
                <a:solidFill>
                  <a:schemeClr val="bg1"/>
                </a:solidFill>
              </a:rPr>
              <a:t> </a:t>
            </a:r>
            <a:r>
              <a:rPr lang="sr-Cyrl-CS" sz="2200" b="0" kern="0" dirty="0" smtClean="0">
                <a:solidFill>
                  <a:schemeClr val="bg1"/>
                </a:solidFill>
              </a:rPr>
              <a:t>укључујући</a:t>
            </a:r>
            <a:r>
              <a:rPr lang="en-US" sz="2200" b="0" kern="0" dirty="0" smtClean="0">
                <a:solidFill>
                  <a:schemeClr val="bg1"/>
                </a:solidFill>
              </a:rPr>
              <a:t> </a:t>
            </a:r>
            <a:r>
              <a:rPr lang="sr-Cyrl-CS" sz="2200" b="0" kern="0" dirty="0" smtClean="0">
                <a:solidFill>
                  <a:schemeClr val="bg1"/>
                </a:solidFill>
              </a:rPr>
              <a:t>астму</a:t>
            </a:r>
            <a:endParaRPr lang="en-US" sz="2200" b="0" kern="0" dirty="0" smtClean="0">
              <a:solidFill>
                <a:schemeClr val="bg1"/>
              </a:solidFill>
            </a:endParaRPr>
          </a:p>
          <a:p>
            <a:pPr marL="766763" lvl="1">
              <a:lnSpc>
                <a:spcPct val="115000"/>
              </a:lnSpc>
              <a:spcBef>
                <a:spcPct val="30000"/>
              </a:spcBef>
              <a:buClr>
                <a:srgbClr val="A89EDA"/>
              </a:buClr>
              <a:buSzPct val="65000"/>
              <a:buFont typeface="Wingdings" pitchFamily="2" charset="2"/>
              <a:buChar char="Ø"/>
              <a:defRPr/>
            </a:pPr>
            <a:r>
              <a:rPr lang="sr-Cyrl-CS" sz="2200" b="0" kern="0" dirty="0" smtClean="0">
                <a:solidFill>
                  <a:schemeClr val="bg1"/>
                </a:solidFill>
              </a:rPr>
              <a:t>хроничне</a:t>
            </a:r>
            <a:r>
              <a:rPr lang="en-US" sz="2200" b="0" kern="0" dirty="0" smtClean="0">
                <a:solidFill>
                  <a:schemeClr val="bg1"/>
                </a:solidFill>
              </a:rPr>
              <a:t> </a:t>
            </a:r>
            <a:r>
              <a:rPr lang="sr-Cyrl-CS" sz="2200" b="0" kern="0" dirty="0" smtClean="0">
                <a:solidFill>
                  <a:schemeClr val="bg1"/>
                </a:solidFill>
              </a:rPr>
              <a:t>срчане</a:t>
            </a:r>
            <a:r>
              <a:rPr lang="en-US" sz="2200" b="0" kern="0" dirty="0" smtClean="0">
                <a:solidFill>
                  <a:schemeClr val="bg1"/>
                </a:solidFill>
              </a:rPr>
              <a:t> </a:t>
            </a:r>
            <a:r>
              <a:rPr lang="sr-Cyrl-CS" sz="2200" b="0" kern="0" dirty="0" smtClean="0">
                <a:solidFill>
                  <a:schemeClr val="bg1"/>
                </a:solidFill>
              </a:rPr>
              <a:t>болести</a:t>
            </a:r>
            <a:endParaRPr lang="en-US" sz="2200" b="0" kern="0" dirty="0" smtClean="0">
              <a:solidFill>
                <a:schemeClr val="bg1"/>
              </a:solidFill>
            </a:endParaRPr>
          </a:p>
          <a:p>
            <a:pPr marL="766763" lvl="1">
              <a:lnSpc>
                <a:spcPct val="115000"/>
              </a:lnSpc>
              <a:spcBef>
                <a:spcPct val="30000"/>
              </a:spcBef>
              <a:buClr>
                <a:srgbClr val="A89EDA"/>
              </a:buClr>
              <a:buSzPct val="65000"/>
              <a:buFont typeface="Wingdings" pitchFamily="2" charset="2"/>
              <a:buChar char="Ø"/>
              <a:defRPr/>
            </a:pPr>
            <a:r>
              <a:rPr lang="sr-Cyrl-CS" sz="2200" b="0" kern="0" dirty="0" smtClean="0">
                <a:solidFill>
                  <a:schemeClr val="bg1"/>
                </a:solidFill>
              </a:rPr>
              <a:t>хроничне</a:t>
            </a:r>
            <a:r>
              <a:rPr lang="en-US" sz="2200" b="0" kern="0" dirty="0" smtClean="0">
                <a:solidFill>
                  <a:schemeClr val="bg1"/>
                </a:solidFill>
              </a:rPr>
              <a:t> </a:t>
            </a:r>
            <a:r>
              <a:rPr lang="sr-Cyrl-CS" sz="2200" b="0" kern="0" dirty="0" smtClean="0">
                <a:solidFill>
                  <a:schemeClr val="bg1"/>
                </a:solidFill>
              </a:rPr>
              <a:t>бибрежне</a:t>
            </a:r>
            <a:r>
              <a:rPr lang="en-US" sz="2200" b="0" kern="0" dirty="0" smtClean="0">
                <a:solidFill>
                  <a:schemeClr val="bg1"/>
                </a:solidFill>
              </a:rPr>
              <a:t> </a:t>
            </a:r>
            <a:r>
              <a:rPr lang="sr-Cyrl-CS" sz="2200" b="0" kern="0" dirty="0" smtClean="0">
                <a:solidFill>
                  <a:schemeClr val="bg1"/>
                </a:solidFill>
              </a:rPr>
              <a:t>болести</a:t>
            </a:r>
            <a:endParaRPr lang="en-US" sz="2200" b="0" kern="0" dirty="0" smtClean="0">
              <a:solidFill>
                <a:schemeClr val="bg1"/>
              </a:solidFill>
            </a:endParaRPr>
          </a:p>
          <a:p>
            <a:pPr marL="766763" lvl="1">
              <a:lnSpc>
                <a:spcPct val="115000"/>
              </a:lnSpc>
              <a:spcBef>
                <a:spcPct val="30000"/>
              </a:spcBef>
              <a:buClr>
                <a:srgbClr val="A89EDA"/>
              </a:buClr>
              <a:buSzPct val="65000"/>
              <a:buFont typeface="Wingdings" pitchFamily="2" charset="2"/>
              <a:buChar char="Ø"/>
              <a:defRPr/>
            </a:pPr>
            <a:r>
              <a:rPr lang="sr-Cyrl-CS" sz="2200" b="0" kern="0" dirty="0" smtClean="0">
                <a:solidFill>
                  <a:schemeClr val="bg1"/>
                </a:solidFill>
              </a:rPr>
              <a:t>шећерна</a:t>
            </a:r>
            <a:r>
              <a:rPr lang="en-US" sz="2200" b="0" kern="0" dirty="0" smtClean="0">
                <a:solidFill>
                  <a:schemeClr val="bg1"/>
                </a:solidFill>
              </a:rPr>
              <a:t> </a:t>
            </a:r>
            <a:r>
              <a:rPr lang="sr-Cyrl-CS" sz="2200" b="0" kern="0" dirty="0" smtClean="0">
                <a:solidFill>
                  <a:schemeClr val="bg1"/>
                </a:solidFill>
              </a:rPr>
              <a:t>болест</a:t>
            </a:r>
            <a:endParaRPr lang="en-US" sz="2200" b="0" kern="0" dirty="0" smtClean="0">
              <a:solidFill>
                <a:schemeClr val="bg1"/>
              </a:solidFill>
            </a:endParaRPr>
          </a:p>
          <a:p>
            <a:pPr marL="766763" lvl="1">
              <a:lnSpc>
                <a:spcPct val="115000"/>
              </a:lnSpc>
              <a:spcBef>
                <a:spcPct val="30000"/>
              </a:spcBef>
              <a:buClr>
                <a:srgbClr val="A89EDA"/>
              </a:buClr>
              <a:buSzPct val="65000"/>
              <a:buFont typeface="Wingdings" pitchFamily="2" charset="2"/>
              <a:buChar char="Ø"/>
              <a:defRPr/>
            </a:pPr>
            <a:r>
              <a:rPr lang="sr-Cyrl-CS" sz="2200" b="0" kern="0" dirty="0" smtClean="0">
                <a:solidFill>
                  <a:schemeClr val="bg1"/>
                </a:solidFill>
              </a:rPr>
              <a:t>имуносупресија</a:t>
            </a:r>
            <a:r>
              <a:rPr lang="en-US" sz="2200" b="0" kern="0" dirty="0" smtClean="0">
                <a:solidFill>
                  <a:schemeClr val="bg1"/>
                </a:solidFill>
              </a:rPr>
              <a:t> </a:t>
            </a:r>
            <a:r>
              <a:rPr lang="sr-Cyrl-CS" sz="2200" b="0" kern="0" dirty="0" smtClean="0">
                <a:solidFill>
                  <a:schemeClr val="bg1"/>
                </a:solidFill>
              </a:rPr>
              <a:t>због</a:t>
            </a:r>
            <a:r>
              <a:rPr lang="en-US" sz="2200" b="0" kern="0" dirty="0" smtClean="0">
                <a:solidFill>
                  <a:schemeClr val="bg1"/>
                </a:solidFill>
              </a:rPr>
              <a:t> </a:t>
            </a:r>
            <a:r>
              <a:rPr lang="sr-Cyrl-CS" sz="2200" b="0" kern="0" dirty="0" smtClean="0">
                <a:solidFill>
                  <a:schemeClr val="bg1"/>
                </a:solidFill>
              </a:rPr>
              <a:t>болести</a:t>
            </a:r>
            <a:r>
              <a:rPr lang="en-US" sz="2200" b="0" kern="0" dirty="0" smtClean="0">
                <a:solidFill>
                  <a:schemeClr val="bg1"/>
                </a:solidFill>
              </a:rPr>
              <a:t> </a:t>
            </a:r>
            <a:r>
              <a:rPr lang="sr-Cyrl-CS" sz="2200" b="0" kern="0" dirty="0" smtClean="0">
                <a:solidFill>
                  <a:schemeClr val="bg1"/>
                </a:solidFill>
              </a:rPr>
              <a:t>или</a:t>
            </a:r>
            <a:r>
              <a:rPr lang="en-US" sz="2200" b="0" kern="0" dirty="0" smtClean="0">
                <a:solidFill>
                  <a:schemeClr val="bg1"/>
                </a:solidFill>
              </a:rPr>
              <a:t> </a:t>
            </a:r>
            <a:r>
              <a:rPr lang="sr-Cyrl-CS" sz="2200" b="0" kern="0" dirty="0" smtClean="0">
                <a:solidFill>
                  <a:schemeClr val="bg1"/>
                </a:solidFill>
              </a:rPr>
              <a:t>лечења</a:t>
            </a:r>
            <a:endParaRPr lang="en-US" sz="2200" b="0" kern="0" dirty="0" smtClean="0">
              <a:solidFill>
                <a:schemeClr val="bg1"/>
              </a:solidFill>
            </a:endParaRPr>
          </a:p>
          <a:p>
            <a:pPr marL="766763" lvl="1">
              <a:lnSpc>
                <a:spcPct val="115000"/>
              </a:lnSpc>
              <a:spcBef>
                <a:spcPct val="30000"/>
              </a:spcBef>
              <a:buClr>
                <a:srgbClr val="A89EDA"/>
              </a:buClr>
              <a:buSzPct val="65000"/>
              <a:buFont typeface="Wingdings" pitchFamily="2" charset="2"/>
              <a:buChar char="Ø"/>
              <a:defRPr/>
            </a:pPr>
            <a:r>
              <a:rPr lang="sr-Cyrl-CS" sz="2200" b="0" kern="0" dirty="0" smtClean="0">
                <a:solidFill>
                  <a:schemeClr val="bg1"/>
                </a:solidFill>
              </a:rPr>
              <a:t>особе</a:t>
            </a:r>
            <a:r>
              <a:rPr lang="en-US" sz="2200" b="0" kern="0" dirty="0" smtClean="0">
                <a:solidFill>
                  <a:schemeClr val="bg1"/>
                </a:solidFill>
              </a:rPr>
              <a:t> </a:t>
            </a:r>
            <a:r>
              <a:rPr lang="sr-Cyrl-CS" sz="2200" b="0" kern="0" dirty="0" smtClean="0">
                <a:solidFill>
                  <a:schemeClr val="bg1"/>
                </a:solidFill>
              </a:rPr>
              <a:t>старије</a:t>
            </a:r>
            <a:r>
              <a:rPr lang="en-US" sz="2200" b="0" kern="0" dirty="0" smtClean="0">
                <a:solidFill>
                  <a:schemeClr val="bg1"/>
                </a:solidFill>
              </a:rPr>
              <a:t> </a:t>
            </a:r>
            <a:r>
              <a:rPr lang="sr-Cyrl-CS" sz="2200" b="0" kern="0" dirty="0" smtClean="0">
                <a:solidFill>
                  <a:schemeClr val="bg1"/>
                </a:solidFill>
              </a:rPr>
              <a:t>од</a:t>
            </a:r>
            <a:r>
              <a:rPr lang="en-US" sz="2200" b="0" kern="0" dirty="0" smtClean="0">
                <a:solidFill>
                  <a:schemeClr val="bg1"/>
                </a:solidFill>
              </a:rPr>
              <a:t> 65 </a:t>
            </a:r>
            <a:r>
              <a:rPr lang="sr-Cyrl-CS" sz="2200" b="0" kern="0" dirty="0" smtClean="0">
                <a:solidFill>
                  <a:schemeClr val="bg1"/>
                </a:solidFill>
              </a:rPr>
              <a:t>година</a:t>
            </a:r>
            <a:endParaRPr lang="en-US" sz="2200" b="0" kern="0" dirty="0" smtClean="0">
              <a:solidFill>
                <a:schemeClr val="bg1"/>
              </a:solidFill>
            </a:endParaRPr>
          </a:p>
          <a:p>
            <a:pPr marL="766763" lvl="1">
              <a:lnSpc>
                <a:spcPct val="115000"/>
              </a:lnSpc>
              <a:spcBef>
                <a:spcPct val="30000"/>
              </a:spcBef>
              <a:buClr>
                <a:srgbClr val="A89EDA"/>
              </a:buClr>
              <a:buSzPct val="65000"/>
              <a:buFont typeface="Wingdings" pitchFamily="2" charset="2"/>
              <a:buChar char="Ø"/>
              <a:defRPr/>
            </a:pPr>
            <a:r>
              <a:rPr lang="sr-Cyrl-CS" sz="2200" b="0" kern="0" dirty="0" smtClean="0">
                <a:solidFill>
                  <a:schemeClr val="bg1"/>
                </a:solidFill>
              </a:rPr>
              <a:t>боравак</a:t>
            </a:r>
            <a:r>
              <a:rPr lang="en-US" sz="2200" b="0" kern="0" dirty="0" smtClean="0">
                <a:solidFill>
                  <a:schemeClr val="bg1"/>
                </a:solidFill>
              </a:rPr>
              <a:t> </a:t>
            </a:r>
            <a:r>
              <a:rPr lang="sr-Cyrl-CS" sz="2200" b="0" kern="0" dirty="0" smtClean="0">
                <a:solidFill>
                  <a:schemeClr val="bg1"/>
                </a:solidFill>
              </a:rPr>
              <a:t>у</a:t>
            </a:r>
            <a:r>
              <a:rPr lang="en-US" sz="2200" b="0" kern="0" dirty="0" smtClean="0">
                <a:solidFill>
                  <a:schemeClr val="bg1"/>
                </a:solidFill>
              </a:rPr>
              <a:t> </a:t>
            </a:r>
            <a:r>
              <a:rPr lang="sr-Cyrl-CS" sz="2200" b="0" kern="0" dirty="0" smtClean="0">
                <a:solidFill>
                  <a:schemeClr val="bg1"/>
                </a:solidFill>
              </a:rPr>
              <a:t>колективном</a:t>
            </a:r>
            <a:r>
              <a:rPr lang="en-US" sz="2200" b="0" kern="0" dirty="0" smtClean="0">
                <a:solidFill>
                  <a:schemeClr val="bg1"/>
                </a:solidFill>
              </a:rPr>
              <a:t> </a:t>
            </a:r>
            <a:r>
              <a:rPr lang="sr-Cyrl-CS" sz="2200" b="0" kern="0" dirty="0" smtClean="0">
                <a:solidFill>
                  <a:schemeClr val="bg1"/>
                </a:solidFill>
              </a:rPr>
              <a:t>смештају</a:t>
            </a:r>
            <a:endParaRPr lang="en-US" sz="2200" b="0" kern="0" dirty="0" smtClean="0">
              <a:solidFill>
                <a:schemeClr val="bg1"/>
              </a:solidFill>
            </a:endParaRPr>
          </a:p>
          <a:p>
            <a:pPr marL="290513" indent="-290513">
              <a:lnSpc>
                <a:spcPct val="105000"/>
              </a:lnSpc>
              <a:spcBef>
                <a:spcPct val="50000"/>
              </a:spcBef>
              <a:buClr>
                <a:srgbClr val="A89EDA"/>
              </a:buClr>
              <a:buSzPct val="65000"/>
              <a:defRPr/>
            </a:pPr>
            <a:endParaRPr lang="en-US" sz="2400" b="0" kern="0" dirty="0" smtClean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1700213"/>
            <a:ext cx="8569325" cy="1920875"/>
          </a:xfrm>
        </p:spPr>
        <p:txBody>
          <a:bodyPr/>
          <a:lstStyle/>
          <a:p>
            <a:pPr eaLnBrk="1" hangingPunct="1"/>
            <a:r>
              <a:rPr lang="pl-PL" altLang="sr-Latn-RS" sz="5400" smtClean="0">
                <a:solidFill>
                  <a:schemeClr val="tx1"/>
                </a:solidFill>
                <a:latin typeface="Arial" panose="020B0604020202020204" pitchFamily="34" charset="0"/>
              </a:rPr>
              <a:t/>
            </a:r>
            <a:br>
              <a:rPr lang="pl-PL" altLang="sr-Latn-RS" sz="5400" smtClean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pl-PL" altLang="sr-Latn-RS" sz="5400" smtClean="0">
                <a:solidFill>
                  <a:schemeClr val="tx1"/>
                </a:solidFill>
                <a:latin typeface="Arial" panose="020B0604020202020204" pitchFamily="34" charset="0"/>
              </a:rPr>
              <a:t/>
            </a:r>
            <a:br>
              <a:rPr lang="pl-PL" altLang="sr-Latn-RS" sz="5400" smtClean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pl-PL" altLang="sr-Latn-RS" sz="5400" smtClean="0">
                <a:solidFill>
                  <a:schemeClr val="tx1"/>
                </a:solidFill>
                <a:latin typeface="Arial" panose="020B0604020202020204" pitchFamily="34" charset="0"/>
              </a:rPr>
              <a:t/>
            </a:r>
            <a:br>
              <a:rPr lang="pl-PL" altLang="sr-Latn-RS" sz="5400" smtClean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sr-Cyrl-CS" altLang="sr-Latn-RS" sz="4800" smtClean="0">
                <a:solidFill>
                  <a:schemeClr val="bg1"/>
                </a:solidFill>
                <a:cs typeface="Times New Roman" panose="02020603050405020304" pitchFamily="18" charset="0"/>
              </a:rPr>
              <a:t>ТУМОРИ</a:t>
            </a:r>
            <a:r>
              <a:rPr lang="pl-PL" altLang="sr-Latn-RS" sz="4800" smtClean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r>
              <a:rPr lang="en-US" altLang="sr-Latn-RS" sz="4800" smtClean="0">
                <a:solidFill>
                  <a:schemeClr val="bg1"/>
                </a:solidFill>
                <a:cs typeface="Times New Roman" panose="02020603050405020304" pitchFamily="18" charset="0"/>
              </a:rPr>
              <a:t/>
            </a:r>
            <a:br>
              <a:rPr lang="en-US" altLang="sr-Latn-RS" sz="4800" smtClean="0">
                <a:solidFill>
                  <a:schemeClr val="bg1"/>
                </a:solidFill>
                <a:cs typeface="Times New Roman" panose="02020603050405020304" pitchFamily="18" charset="0"/>
              </a:rPr>
            </a:br>
            <a:r>
              <a:rPr lang="pl-PL" altLang="sr-Latn-RS" sz="4800" smtClean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r>
              <a:rPr lang="sr-Cyrl-CS" altLang="sr-Latn-RS" sz="4800" smtClean="0">
                <a:solidFill>
                  <a:schemeClr val="bg1"/>
                </a:solidFill>
                <a:cs typeface="Times New Roman" panose="02020603050405020304" pitchFamily="18" charset="0"/>
              </a:rPr>
              <a:t>ПЛУЋА</a:t>
            </a:r>
            <a:r>
              <a:rPr lang="sr-Latn-CS" altLang="sr-Latn-RS" sz="4800" smtClean="0">
                <a:solidFill>
                  <a:schemeClr val="bg1"/>
                </a:solidFill>
                <a:cs typeface="Times New Roman" panose="02020603050405020304" pitchFamily="18" charset="0"/>
              </a:rPr>
              <a:t>,</a:t>
            </a:r>
            <a:r>
              <a:rPr lang="en-US" altLang="sr-Latn-RS" sz="4800" smtClean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r>
              <a:rPr lang="sr-Cyrl-CS" altLang="sr-Latn-RS" sz="4800" smtClean="0">
                <a:solidFill>
                  <a:schemeClr val="bg1"/>
                </a:solidFill>
                <a:cs typeface="Times New Roman" panose="02020603050405020304" pitchFamily="18" charset="0"/>
              </a:rPr>
              <a:t>ПЛЕУРЕ</a:t>
            </a:r>
            <a:r>
              <a:rPr lang="sr-Latn-CS" altLang="sr-Latn-RS" sz="4800" smtClean="0">
                <a:solidFill>
                  <a:schemeClr val="bg1"/>
                </a:solidFill>
                <a:cs typeface="Times New Roman" panose="02020603050405020304" pitchFamily="18" charset="0"/>
              </a:rPr>
              <a:t/>
            </a:r>
            <a:br>
              <a:rPr lang="sr-Latn-CS" altLang="sr-Latn-RS" sz="4800" smtClean="0">
                <a:solidFill>
                  <a:schemeClr val="bg1"/>
                </a:solidFill>
                <a:cs typeface="Times New Roman" panose="02020603050405020304" pitchFamily="18" charset="0"/>
              </a:rPr>
            </a:br>
            <a:r>
              <a:rPr lang="sr-Cyrl-CS" altLang="sr-Latn-RS" sz="4800" smtClean="0">
                <a:solidFill>
                  <a:schemeClr val="bg1"/>
                </a:solidFill>
                <a:cs typeface="Times New Roman" panose="02020603050405020304" pitchFamily="18" charset="0"/>
              </a:rPr>
              <a:t>И</a:t>
            </a:r>
            <a:r>
              <a:rPr lang="sr-Latn-CS" altLang="sr-Latn-RS" sz="4800" smtClean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r>
              <a:rPr lang="sr-Cyrl-CS" altLang="sr-Latn-RS" sz="4800" smtClean="0">
                <a:solidFill>
                  <a:schemeClr val="bg1"/>
                </a:solidFill>
                <a:cs typeface="Times New Roman" panose="02020603050405020304" pitchFamily="18" charset="0"/>
              </a:rPr>
              <a:t>МЕДИЈАСТИНУМА</a:t>
            </a:r>
            <a:r>
              <a:rPr lang="sr-Latn-CS" altLang="sr-Latn-RS" sz="5400" smtClean="0">
                <a:solidFill>
                  <a:schemeClr val="tx1"/>
                </a:solidFill>
                <a:latin typeface="Arial" panose="020B0604020202020204" pitchFamily="34" charset="0"/>
              </a:rPr>
              <a:t/>
            </a:r>
            <a:br>
              <a:rPr lang="sr-Latn-CS" altLang="sr-Latn-RS" sz="5400" smtClean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sr-Latn-CS" altLang="sr-Latn-RS" sz="5400" smtClean="0">
                <a:solidFill>
                  <a:schemeClr val="tx1"/>
                </a:solidFill>
                <a:latin typeface="Arial" panose="020B0604020202020204" pitchFamily="34" charset="0"/>
              </a:rPr>
              <a:t/>
            </a:r>
            <a:br>
              <a:rPr lang="sr-Latn-CS" altLang="sr-Latn-RS" sz="5400" smtClean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en-US" altLang="sr-Latn-RS" sz="2800" smtClean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3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476250"/>
            <a:ext cx="8229600" cy="1384300"/>
          </a:xfrm>
        </p:spPr>
        <p:txBody>
          <a:bodyPr/>
          <a:lstStyle/>
          <a:p>
            <a:pPr eaLnBrk="1" hangingPunct="1"/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ПРИМАРНИ</a:t>
            </a:r>
            <a:r>
              <a:rPr lang="en-U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СЕКУНДАРНИ</a:t>
            </a:r>
            <a:endParaRPr lang="en-US" altLang="sr-Latn-RS" sz="32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276475"/>
            <a:ext cx="8229600" cy="2747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C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ПРИМАРНИ</a:t>
            </a:r>
            <a:r>
              <a:rPr lang="sr-Latn-C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sr-Latn-C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БЕНИГНИ</a:t>
            </a:r>
            <a:r>
              <a:rPr lang="sr-Latn-C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1- 2%</a:t>
            </a:r>
            <a:endParaRPr lang="en-US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sr-Latn-C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sr-Cyrl-C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МАЛИГНИ</a:t>
            </a:r>
            <a:r>
              <a:rPr lang="sr-Latn-C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98-99 %</a:t>
            </a:r>
            <a:endParaRPr lang="en-US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dirty="0" smtClean="0"/>
              <a:t>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330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МАЛИГНИ</a:t>
            </a:r>
            <a:r>
              <a:rPr lang="sr-Latn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ТУМОРИ</a:t>
            </a:r>
            <a:r>
              <a:rPr lang="sr-Latn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ПЛУЋА</a:t>
            </a:r>
            <a:endParaRPr lang="en-US" altLang="sr-Latn-RS" sz="32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23850" y="139065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pl-PL" sz="3600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3600" dirty="0" smtClean="0"/>
              <a:t>      </a:t>
            </a:r>
            <a:r>
              <a:rPr lang="sr-Cyrl-CS" sz="3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Инциденца</a:t>
            </a:r>
            <a:endParaRPr lang="en-US" sz="36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sz="36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3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- 35,5/100 000</a:t>
            </a:r>
            <a:endParaRPr lang="en-US" sz="36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sz="36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3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- 12,1/100 000</a:t>
            </a: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sz="36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  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sz="2400" dirty="0" smtClean="0"/>
          </a:p>
        </p:txBody>
      </p:sp>
      <p:pic>
        <p:nvPicPr>
          <p:cNvPr id="739332" name="Picture 11" descr="image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200400"/>
            <a:ext cx="962025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9333" name="Picture 12" descr="CAC96FCD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267200"/>
            <a:ext cx="78898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3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620713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sr-Cyrl-CS" altLang="sr-Latn-RS" sz="320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ИНЦИДЕНЦА</a:t>
            </a:r>
            <a:r>
              <a:rPr lang="sr-Latn-CS" altLang="sr-Latn-RS" sz="320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320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КАРЦИНОМА</a:t>
            </a:r>
            <a:r>
              <a:rPr lang="sr-Latn-CS" altLang="sr-Latn-RS" sz="320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320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ПЛУЋА</a:t>
            </a:r>
            <a:r>
              <a:rPr lang="sr-Latn-CS" altLang="sr-Latn-RS" sz="320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320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altLang="sr-Latn-RS" sz="320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320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СРБИЈИ</a:t>
            </a:r>
            <a:endParaRPr lang="en-US" altLang="sr-Latn-RS" sz="320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787525"/>
            <a:ext cx="8229600" cy="452596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endParaRPr lang="sr-Latn-CS" sz="3600" dirty="0" smtClean="0">
              <a:latin typeface="Arial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112 / 100 000</a:t>
            </a:r>
            <a:endParaRPr lang="en-US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endParaRPr lang="sr-Latn-CS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32 / 100 000 </a:t>
            </a:r>
            <a:endParaRPr lang="en-US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endParaRPr lang="en-US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endParaRPr lang="sr-Cyrl-RS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en-U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sr-Latn-C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500 </a:t>
            </a:r>
            <a:r>
              <a:rPr lang="sr-Cyrl-C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новооб</a:t>
            </a:r>
            <a:r>
              <a:rPr lang="sr-Latn-C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sr-Cyrl-C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лелих</a:t>
            </a:r>
            <a:r>
              <a:rPr lang="sr-Latn-C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sr-Latn-C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sr-Cyrl-C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дишње</a:t>
            </a:r>
            <a:endParaRPr lang="sr-Latn-CS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en-US" dirty="0" smtClean="0">
              <a:latin typeface="Arial" charset="0"/>
            </a:endParaRPr>
          </a:p>
        </p:txBody>
      </p:sp>
      <p:pic>
        <p:nvPicPr>
          <p:cNvPr id="740356" name="Picture 7" descr="image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263" y="2479675"/>
            <a:ext cx="962025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0357" name="Picture 8" descr="CAC96FCD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3775075"/>
            <a:ext cx="78898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b="0" dirty="0" smtClean="0">
                <a:solidFill>
                  <a:schemeClr val="tx1"/>
                </a:solidFill>
              </a:rPr>
              <a:t> </a:t>
            </a:r>
            <a:r>
              <a:rPr lang="sr-Cyrl-CS" sz="3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ЕТИОЛОШКИ</a:t>
            </a:r>
            <a:r>
              <a:rPr lang="sr-Latn-CS" sz="3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3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</a:t>
            </a:r>
            <a:endParaRPr lang="en-US" sz="3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44675"/>
            <a:ext cx="8229600" cy="4525963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Clr>
                <a:srgbClr val="FF0000"/>
              </a:buClr>
            </a:pP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Пушење</a:t>
            </a:r>
            <a:endParaRPr lang="sr-Latn-CS" altLang="sr-Latn-RS" sz="24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Clr>
                <a:srgbClr val="FF0000"/>
              </a:buClr>
            </a:pP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Инхалација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других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честица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хемијских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супстанци</a:t>
            </a:r>
            <a:endParaRPr lang="sr-Latn-CS" altLang="sr-Latn-RS" sz="24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en-U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sr-Cyrl-R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азбест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никл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хром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арсен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силицијум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угљена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прашина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липиди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угљоводоници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иперит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09600" indent="-609600" eaLnBrk="1" hangingPunct="1">
              <a:lnSpc>
                <a:spcPct val="80000"/>
              </a:lnSpc>
              <a:buClr>
                <a:srgbClr val="FF0000"/>
              </a:buClr>
            </a:pP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Зрачење</a:t>
            </a:r>
            <a:endParaRPr lang="sr-Latn-CS" altLang="sr-Latn-RS" sz="24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Clr>
                <a:srgbClr val="FF0000"/>
              </a:buClr>
            </a:pP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Вирусна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инфекција</a:t>
            </a:r>
            <a:endParaRPr lang="sr-Latn-CS" altLang="sr-Latn-RS" sz="24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Clr>
                <a:srgbClr val="FF0000"/>
              </a:buClr>
            </a:pP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Плућна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фиброза</a:t>
            </a:r>
            <a:endParaRPr lang="sr-Latn-CS" altLang="sr-Latn-RS" sz="24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Clr>
                <a:srgbClr val="FF0000"/>
              </a:buClr>
            </a:pP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Друге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пратеће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плућне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болести</a:t>
            </a:r>
            <a:endParaRPr lang="sr-Latn-CS" altLang="sr-Latn-RS" sz="24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Clr>
                <a:srgbClr val="FF0000"/>
              </a:buClr>
            </a:pP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Фактор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хране</a:t>
            </a:r>
            <a:endParaRPr lang="sr-Latn-CS" altLang="sr-Latn-RS" sz="24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Clr>
                <a:srgbClr val="FF0000"/>
              </a:buClr>
            </a:pP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Генетски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</a:t>
            </a:r>
            <a:endParaRPr lang="sr-Latn-CS" altLang="sr-Latn-RS" sz="24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Clr>
                <a:srgbClr val="FF0000"/>
              </a:buClr>
            </a:pP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Имунолошки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</a:t>
            </a:r>
            <a:endParaRPr lang="en-US" altLang="sr-Latn-RS" sz="24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4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ЕПИДЕРМОИДНИ</a:t>
            </a:r>
            <a:r>
              <a:rPr lang="sr-Latn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КАРЦИНОМ</a:t>
            </a:r>
            <a:r>
              <a:rPr lang="sr-Latn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Carcinoma planocellularae</a:t>
            </a:r>
            <a:endParaRPr lang="en-US" altLang="sr-Latn-RS" sz="32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133600"/>
            <a:ext cx="8229600" cy="4114800"/>
          </a:xfrm>
        </p:spPr>
        <p:txBody>
          <a:bodyPr/>
          <a:lstStyle/>
          <a:p>
            <a:pPr eaLnBrk="1" hangingPunct="1">
              <a:buClr>
                <a:srgbClr val="FF0000"/>
              </a:buClr>
            </a:pP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најчешћи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малигни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тумор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плућа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35-50%</a:t>
            </a:r>
            <a:endParaRPr lang="en-US" altLang="sr-Latn-RS" sz="28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None/>
            </a:pPr>
            <a:endParaRPr lang="sr-Latn-CS" altLang="sr-Latn-RS" sz="28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</a:pP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чешће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мушкараца</a:t>
            </a:r>
            <a:endParaRPr lang="en-US" altLang="sr-Latn-RS" sz="28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None/>
            </a:pPr>
            <a:endParaRPr lang="sr-Latn-CS" altLang="sr-Latn-RS" sz="28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</a:pP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најчеша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локализација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централна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око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1/3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периферно</a:t>
            </a:r>
            <a:endParaRPr lang="en-US" altLang="sr-Latn-RS" sz="28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dirty="0" smtClean="0">
                <a:latin typeface="Arial" charset="0"/>
              </a:rPr>
              <a:t>А</a:t>
            </a:r>
            <a:r>
              <a:rPr lang="sr-Cyrl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ДЕНОКАРЦИНОМ</a:t>
            </a:r>
            <a:r>
              <a:rPr lang="sr-Latn-CS" b="0" dirty="0" smtClean="0">
                <a:latin typeface="Arial" charset="0"/>
              </a:rPr>
              <a:t> </a:t>
            </a:r>
            <a:endParaRPr lang="en-US" b="0" dirty="0" smtClean="0">
              <a:latin typeface="Arial" charset="0"/>
            </a:endParaRPr>
          </a:p>
        </p:txBody>
      </p:sp>
      <p:sp>
        <p:nvSpPr>
          <p:cNvPr id="74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rgbClr val="FF0000"/>
              </a:buClr>
            </a:pPr>
            <a:r>
              <a:rPr lang="sr-Cyrl-CS" altLang="sr-Latn-RS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око</a:t>
            </a:r>
            <a:r>
              <a:rPr lang="sr-Latn-CS" altLang="sr-Latn-RS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25%</a:t>
            </a:r>
            <a:endParaRPr lang="en-US" altLang="sr-Latn-RS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None/>
            </a:pPr>
            <a:endParaRPr lang="sr-Latn-CS" altLang="sr-Latn-RS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</a:pPr>
            <a:r>
              <a:rPr lang="sr-Cyrl-CS" altLang="sr-Latn-RS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чешћи</a:t>
            </a:r>
            <a:r>
              <a:rPr lang="sr-Latn-CS" altLang="sr-Latn-RS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sr-Latn-CS" altLang="sr-Latn-RS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жена</a:t>
            </a:r>
            <a:endParaRPr lang="en-US" altLang="sr-Latn-RS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None/>
            </a:pPr>
            <a:endParaRPr lang="sr-Latn-CS" altLang="sr-Latn-RS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</a:pPr>
            <a:r>
              <a:rPr lang="sr-Cyrl-CS" altLang="sr-Latn-RS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чешће</a:t>
            </a:r>
            <a:r>
              <a:rPr lang="sr-Latn-CS" altLang="sr-Latn-RS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периферно</a:t>
            </a:r>
            <a:endParaRPr lang="en-US" altLang="sr-Latn-RS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МИКРОЦЕЛУЛАРНИ</a:t>
            </a:r>
            <a:r>
              <a:rPr lang="sr-Latn-C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КАРЦИНОМ</a:t>
            </a:r>
            <a:r>
              <a:rPr lang="sr-Latn-CS" sz="32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200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73238"/>
            <a:ext cx="8229600" cy="4114800"/>
          </a:xfrm>
        </p:spPr>
        <p:txBody>
          <a:bodyPr/>
          <a:lstStyle/>
          <a:p>
            <a:pPr eaLnBrk="1" hangingPunct="1">
              <a:buClr>
                <a:srgbClr val="FF0000"/>
              </a:buClr>
            </a:pP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јавља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око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15-20%</a:t>
            </a:r>
            <a:endParaRPr lang="en-US" altLang="sr-Latn-RS" sz="24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None/>
            </a:pPr>
            <a:endParaRPr lang="sr-Latn-CS" altLang="sr-Latn-RS" sz="24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</a:pP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преко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90%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централно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постављен</a:t>
            </a:r>
            <a:endParaRPr lang="en-US" altLang="sr-Latn-RS" sz="24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None/>
            </a:pPr>
            <a:endParaRPr lang="sr-Latn-CS" altLang="sr-Latn-RS" sz="24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</a:pP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директно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захвата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метастазира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регионалне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лимфне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жлезде</a:t>
            </a:r>
            <a:endParaRPr lang="en-US" altLang="sr-Latn-RS" sz="24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None/>
            </a:pPr>
            <a:endParaRPr lang="sr-Latn-CS" altLang="sr-Latn-RS" sz="24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</a:pP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брзо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метастазира</a:t>
            </a:r>
            <a:r>
              <a:rPr lang="en-U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15888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sr-Cyrl-CS" altLang="sr-Latn-RS" sz="3200" b="1" dirty="0" smtClean="0">
                <a:solidFill>
                  <a:schemeClr val="bg1"/>
                </a:solidFill>
                <a:latin typeface="+mn-lt"/>
              </a:rPr>
              <a:t>Разлози</a:t>
            </a:r>
            <a:r>
              <a:rPr lang="sr-Latn-CS" altLang="sr-Latn-RS" sz="3200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3200" b="1" dirty="0" smtClean="0">
                <a:solidFill>
                  <a:schemeClr val="bg1"/>
                </a:solidFill>
                <a:latin typeface="+mn-lt"/>
              </a:rPr>
              <a:t>високог</a:t>
            </a:r>
            <a:r>
              <a:rPr lang="sr-Latn-CS" altLang="sr-Latn-RS" sz="3200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CS" altLang="sr-Latn-RS" sz="3200" b="1" dirty="0" smtClean="0">
                <a:solidFill>
                  <a:schemeClr val="bg1"/>
                </a:solidFill>
                <a:latin typeface="+mn-lt"/>
              </a:rPr>
              <a:t>морбидитета</a:t>
            </a:r>
            <a:endParaRPr lang="en-US" altLang="sr-Latn-RS" sz="3200" b="1" dirty="0" smtClean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6213" y="1341438"/>
            <a:ext cx="8788400" cy="4032250"/>
          </a:xfrm>
          <a:ln>
            <a:solidFill>
              <a:schemeClr val="bg1">
                <a:lumMod val="95000"/>
              </a:schemeClr>
            </a:solidFill>
          </a:ln>
        </p:spPr>
        <p:txBody>
          <a:bodyPr/>
          <a:lstStyle/>
          <a:p>
            <a:pPr>
              <a:buFontTx/>
              <a:buNone/>
              <a:defRPr/>
            </a:pPr>
            <a:endParaRPr lang="en-US" sz="2400" dirty="0" smtClean="0">
              <a:solidFill>
                <a:schemeClr val="bg1"/>
              </a:solidFill>
              <a:latin typeface="Arial" charset="0"/>
            </a:endParaRPr>
          </a:p>
          <a:p>
            <a:pPr>
              <a:defRPr/>
            </a:pPr>
            <a:r>
              <a:rPr lang="sr-Cyrl-CS" sz="2400" dirty="0" smtClean="0">
                <a:solidFill>
                  <a:schemeClr val="bg1"/>
                </a:solidFill>
              </a:rPr>
              <a:t>Чешће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оболевају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старије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особе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са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придруженим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хроничним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болестима</a:t>
            </a:r>
            <a:r>
              <a:rPr lang="sr-Latn-CS" sz="2400" dirty="0" smtClean="0">
                <a:solidFill>
                  <a:schemeClr val="bg1"/>
                </a:solidFill>
              </a:rPr>
              <a:t>, </a:t>
            </a:r>
            <a:r>
              <a:rPr lang="sr-Cyrl-CS" sz="2400" dirty="0" smtClean="0">
                <a:solidFill>
                  <a:schemeClr val="bg1"/>
                </a:solidFill>
              </a:rPr>
              <a:t>а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људски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век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је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продужен</a:t>
            </a:r>
            <a:endParaRPr lang="sr-Latn-CS" sz="2400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sr-Cyrl-CS" sz="2400" dirty="0" smtClean="0">
                <a:solidFill>
                  <a:schemeClr val="bg1"/>
                </a:solidFill>
              </a:rPr>
              <a:t>Број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имунодефицијентних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стања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је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све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већи</a:t>
            </a:r>
            <a:r>
              <a:rPr lang="sr-Latn-CS" sz="2400" dirty="0" smtClean="0">
                <a:solidFill>
                  <a:schemeClr val="bg1"/>
                </a:solidFill>
              </a:rPr>
              <a:t>, </a:t>
            </a:r>
            <a:r>
              <a:rPr lang="sr-Cyrl-CS" sz="2400" dirty="0" smtClean="0">
                <a:solidFill>
                  <a:schemeClr val="bg1"/>
                </a:solidFill>
              </a:rPr>
              <a:t>јер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су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малигне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болести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све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чешће</a:t>
            </a:r>
            <a:endParaRPr lang="sr-Latn-CS" sz="2400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sr-Cyrl-CS" sz="2400" dirty="0" smtClean="0">
                <a:solidFill>
                  <a:schemeClr val="bg1"/>
                </a:solidFill>
              </a:rPr>
              <a:t>Откривени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су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нови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инфективни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агенси</a:t>
            </a:r>
            <a:r>
              <a:rPr lang="sr-Latn-CS" sz="2400" dirty="0" smtClean="0">
                <a:solidFill>
                  <a:schemeClr val="bg1"/>
                </a:solidFill>
              </a:rPr>
              <a:t> (</a:t>
            </a:r>
            <a:r>
              <a:rPr lang="sr-Cyrl-CS" sz="2400" dirty="0" smtClean="0">
                <a:solidFill>
                  <a:schemeClr val="bg1"/>
                </a:solidFill>
              </a:rPr>
              <a:t>Легионела</a:t>
            </a:r>
            <a:r>
              <a:rPr lang="sr-Latn-CS" sz="2400" dirty="0" smtClean="0">
                <a:solidFill>
                  <a:schemeClr val="bg1"/>
                </a:solidFill>
              </a:rPr>
              <a:t>, </a:t>
            </a:r>
            <a:r>
              <a:rPr lang="sr-Cyrl-CS" sz="2400" dirty="0" smtClean="0">
                <a:solidFill>
                  <a:schemeClr val="bg1"/>
                </a:solidFill>
              </a:rPr>
              <a:t>Бранхамела</a:t>
            </a:r>
            <a:r>
              <a:rPr lang="sr-Latn-CS" sz="2400" dirty="0" smtClean="0">
                <a:solidFill>
                  <a:schemeClr val="bg1"/>
                </a:solidFill>
              </a:rPr>
              <a:t>) </a:t>
            </a:r>
            <a:r>
              <a:rPr lang="sr-Cyrl-CS" sz="2400" dirty="0" smtClean="0">
                <a:solidFill>
                  <a:schemeClr val="bg1"/>
                </a:solidFill>
              </a:rPr>
              <a:t>који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се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теже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доказују</a:t>
            </a:r>
            <a:endParaRPr lang="sr-Latn-CS" sz="2400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sr-Cyrl-CS" sz="2400" dirty="0" smtClean="0">
                <a:solidFill>
                  <a:schemeClr val="bg1"/>
                </a:solidFill>
              </a:rPr>
              <a:t>Злоупотреба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антибиотика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довела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је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до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повећања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резистентних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</a:rPr>
              <a:t>сојева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4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</a:t>
            </a:r>
            <a:r>
              <a:rPr lang="sr-Latn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СЛИКА</a:t>
            </a:r>
            <a:endParaRPr lang="en-US" altLang="sr-Latn-RS" sz="32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Clr>
                <a:srgbClr val="FF0000"/>
              </a:buClr>
            </a:pPr>
            <a:r>
              <a:rPr lang="sr-Cyrl-C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Интраторакални</a:t>
            </a:r>
            <a:r>
              <a:rPr lang="sr-Latn-C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локални</a:t>
            </a:r>
            <a:r>
              <a:rPr lang="sr-Latn-C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симптоми</a:t>
            </a:r>
            <a:endParaRPr lang="en-US" altLang="sr-Latn-RS" sz="28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sr-Latn-C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sr-Latn-RS" sz="28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Clr>
                <a:srgbClr val="FF0000"/>
              </a:buClr>
            </a:pPr>
            <a:r>
              <a:rPr lang="sr-Cyrl-C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Екстраторакални</a:t>
            </a:r>
            <a:r>
              <a:rPr lang="sr-Latn-C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метастатски</a:t>
            </a:r>
            <a:r>
              <a:rPr lang="sr-Latn-C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симптоми</a:t>
            </a:r>
            <a:endParaRPr lang="en-US" altLang="sr-Latn-RS" sz="28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Clr>
                <a:srgbClr val="FF0000"/>
              </a:buClr>
              <a:buFont typeface="Wingdings" panose="05000000000000000000" pitchFamily="2" charset="2"/>
              <a:buNone/>
            </a:pPr>
            <a:endParaRPr lang="en-US" altLang="sr-Latn-RS" sz="28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Clr>
                <a:srgbClr val="FF0000"/>
              </a:buClr>
            </a:pPr>
            <a:r>
              <a:rPr lang="sr-Cyrl-C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Паранеопластични</a:t>
            </a:r>
            <a:r>
              <a:rPr lang="sr-Latn-C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</a:t>
            </a:r>
            <a:endParaRPr lang="en-US" altLang="sr-Latn-RS" sz="28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Clr>
                <a:srgbClr val="FF0000"/>
              </a:buClr>
            </a:pPr>
            <a:endParaRPr lang="en-US" altLang="sr-Latn-RS" sz="28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4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sr-Latn-RS" sz="36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ИНТРАТОРАКАЛНИ</a:t>
            </a:r>
            <a:r>
              <a:rPr lang="en-US" altLang="sr-Latn-RS" sz="36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CS" altLang="sr-Latn-RS" sz="36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altLang="sr-Latn-RS" sz="36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36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ЛОКАЛНИ</a:t>
            </a:r>
            <a:r>
              <a:rPr lang="en-US" altLang="sr-Latn-RS" sz="36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36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СИМПТОМИ</a:t>
            </a:r>
            <a:endParaRPr lang="en-US" altLang="sr-Latn-RS" sz="36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9138"/>
            <a:ext cx="8229600" cy="4114800"/>
          </a:xfrm>
        </p:spPr>
        <p:txBody>
          <a:bodyPr/>
          <a:lstStyle/>
          <a:p>
            <a:pPr marL="609600" indent="-609600" eaLnBrk="1" hangingPunct="1">
              <a:buClr>
                <a:srgbClr val="FF0000"/>
              </a:buClr>
              <a:buFontTx/>
              <a:buAutoNum type="alphaUcPeriod"/>
              <a:defRPr/>
            </a:pPr>
            <a:r>
              <a:rPr lang="sr-Cyrl-CS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РЕСПИРАТОРНИ</a:t>
            </a:r>
            <a:r>
              <a:rPr lang="sr-Latn-CS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СИМПТОМИ</a:t>
            </a:r>
            <a:endParaRPr lang="en-US" sz="2800" b="1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Clr>
                <a:srgbClr val="FF0000"/>
              </a:buClr>
              <a:buFontTx/>
              <a:buAutoNum type="alphaUcPeriod"/>
              <a:defRPr/>
            </a:pPr>
            <a:endParaRPr lang="en-US" sz="2800" b="1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Clr>
                <a:srgbClr val="FF0000"/>
              </a:buClr>
              <a:buFontTx/>
              <a:buAutoNum type="alphaUcPeriod"/>
              <a:defRPr/>
            </a:pPr>
            <a:r>
              <a:rPr lang="sr-Cyrl-CS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ИНТРАТОРАКАЛНО</a:t>
            </a:r>
            <a:r>
              <a:rPr lang="sr-Latn-CS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ШИРЕЊЕ</a:t>
            </a:r>
            <a:r>
              <a:rPr lang="sr-Latn-CS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ТУМОРА</a:t>
            </a:r>
            <a:endParaRPr lang="en-US" sz="2800" b="1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Clr>
                <a:srgbClr val="FF0000"/>
              </a:buClr>
              <a:buFont typeface="Wingdings" panose="05000000000000000000" pitchFamily="2" charset="2"/>
              <a:buNone/>
              <a:defRPr/>
            </a:pPr>
            <a:endParaRPr lang="en-US" b="1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ИНТРАТОРАКАЛНИ</a:t>
            </a:r>
            <a:r>
              <a:rPr lang="en-U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ЛОКАЛНИ</a:t>
            </a:r>
            <a:r>
              <a:rPr lang="en-U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СИМПТОМИ</a:t>
            </a:r>
            <a:endParaRPr lang="en-US" altLang="sr-Latn-RS" sz="32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8229600" cy="4525962"/>
          </a:xfrm>
        </p:spPr>
        <p:txBody>
          <a:bodyPr/>
          <a:lstStyle/>
          <a:p>
            <a:pPr marL="609600" indent="-609600" eaLnBrk="1" hangingPunct="1">
              <a:buClr>
                <a:srgbClr val="FF0000"/>
              </a:buClr>
              <a:buFontTx/>
              <a:buAutoNum type="alphaUcPeriod"/>
            </a:pPr>
            <a:r>
              <a:rPr lang="sr-Cyrl-C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РЕСПИРАТОРНИ</a:t>
            </a:r>
            <a:r>
              <a:rPr lang="sr-Latn-C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СИМПТОМИ</a:t>
            </a:r>
            <a:endParaRPr lang="en-US" altLang="sr-Latn-RS" sz="28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Clr>
                <a:srgbClr val="FF0000"/>
              </a:buClr>
            </a:pP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кашаљ</a:t>
            </a:r>
            <a:endParaRPr lang="sr-Latn-CS" altLang="sr-Latn-RS" sz="28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Clr>
                <a:srgbClr val="FF0000"/>
              </a:buClr>
            </a:pP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хемоптизије</a:t>
            </a:r>
            <a:endParaRPr lang="sr-Latn-CS" altLang="sr-Latn-RS" sz="28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Clr>
                <a:srgbClr val="FF0000"/>
              </a:buClr>
            </a:pP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диспнеја</a:t>
            </a:r>
            <a:endParaRPr lang="sr-Latn-CS" altLang="sr-Latn-RS" sz="28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Clr>
                <a:srgbClr val="FF0000"/>
              </a:buClr>
            </a:pP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пнеумонитис</a:t>
            </a:r>
            <a:endParaRPr lang="sr-Latn-CS" altLang="sr-Latn-RS" sz="28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Clr>
                <a:srgbClr val="FF0000"/>
              </a:buClr>
            </a:pP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визинг</a:t>
            </a:r>
            <a:endParaRPr lang="sr-Latn-CS" altLang="sr-Latn-RS" sz="28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Clr>
                <a:srgbClr val="FF0000"/>
              </a:buClr>
            </a:pP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стридор</a:t>
            </a:r>
            <a:endParaRPr lang="sr-Latn-CS" altLang="sr-Latn-RS" sz="28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Clr>
                <a:srgbClr val="FF0000"/>
              </a:buClr>
            </a:pP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грудима</a:t>
            </a:r>
            <a:endParaRPr lang="en-US" altLang="sr-Latn-RS" sz="28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ИНТРАТОРАКАЛНИ</a:t>
            </a:r>
            <a:r>
              <a:rPr lang="en-U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ЛОКАЛНИ</a:t>
            </a:r>
            <a:r>
              <a:rPr lang="en-U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СИМПТОМИ</a:t>
            </a:r>
            <a:endParaRPr lang="en-US" altLang="sr-Latn-RS" sz="32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714500"/>
            <a:ext cx="8229600" cy="4752975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Clr>
                <a:srgbClr val="FF0000"/>
              </a:buClr>
              <a:buFontTx/>
              <a:buAutoNum type="alphaUcPeriod" startAt="2"/>
            </a:pP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ИНТРАТОРАКАЛНО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ШИРЕЊЕ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ТУМОРА</a:t>
            </a:r>
            <a:endParaRPr lang="en-US" altLang="sr-Latn-RS" sz="18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Clr>
                <a:srgbClr val="FF0000"/>
              </a:buClr>
              <a:buFontTx/>
              <a:buNone/>
            </a:pPr>
            <a:endParaRPr lang="en-US" altLang="sr-Latn-RS" sz="18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Clr>
                <a:srgbClr val="FF0000"/>
              </a:buClr>
            </a:pP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Васкуларне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обструкције</a:t>
            </a:r>
            <a:r>
              <a:rPr lang="en-U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-  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пулмоналис</a:t>
            </a:r>
            <a:r>
              <a:rPr lang="en-U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горње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шупље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вене</a:t>
            </a:r>
            <a:endParaRPr lang="en-US" altLang="sr-Latn-RS" sz="18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None/>
            </a:pPr>
            <a:endParaRPr lang="sr-Latn-CS" altLang="sr-Latn-RS" sz="18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Clr>
                <a:srgbClr val="FF0000"/>
              </a:buClr>
            </a:pP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Лезија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нерава</a:t>
            </a:r>
            <a:r>
              <a:rPr lang="en-U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-  </a:t>
            </a:r>
            <a:r>
              <a:rPr lang="sr-Latn-R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Latn-R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recurens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промуклост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R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n. phrenicus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диспнеа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sr-Latn-RS" sz="18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None/>
            </a:pPr>
            <a:endParaRPr lang="sr-Latn-CS" altLang="sr-Latn-RS" sz="18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Clr>
                <a:srgbClr val="FF0000"/>
              </a:buClr>
            </a:pP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Езофагус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инфилтрација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дисфагија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sr-Latn-RS" sz="18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None/>
            </a:pPr>
            <a:endParaRPr lang="sr-Latn-CS" altLang="sr-Latn-RS" sz="18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Clr>
                <a:srgbClr val="FF0000"/>
              </a:buClr>
            </a:pP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Перикардна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инвазија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аритмије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тампонада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срчана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слабост</a:t>
            </a:r>
            <a:endParaRPr lang="en-US" altLang="sr-Latn-RS" sz="18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None/>
            </a:pPr>
            <a:endParaRPr lang="sr-Latn-CS" altLang="sr-Latn-RS" sz="18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Clr>
                <a:srgbClr val="FF0000"/>
              </a:buClr>
            </a:pP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Лимфна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опструкција</a:t>
            </a:r>
            <a:r>
              <a:rPr lang="en-U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хипоксемија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sr-Latn-RS" sz="18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09600" indent="-609600" eaLnBrk="1" hangingPunct="1">
              <a:lnSpc>
                <a:spcPct val="80000"/>
              </a:lnSpc>
              <a:buClr>
                <a:srgbClr val="FF0000"/>
              </a:buClr>
            </a:pP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Инвазија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плеуре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излив</a:t>
            </a:r>
            <a:r>
              <a:rPr lang="en-U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диспнеа</a:t>
            </a:r>
            <a:endParaRPr lang="en-US" altLang="sr-Latn-RS" sz="18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None/>
            </a:pPr>
            <a:endParaRPr lang="sr-Latn-CS" altLang="sr-Latn-RS" sz="18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Clr>
                <a:srgbClr val="FF0000"/>
              </a:buClr>
            </a:pP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грудном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кошу</a:t>
            </a:r>
            <a:r>
              <a:rPr lang="en-U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торакални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зид</a:t>
            </a:r>
            <a:r>
              <a:rPr lang="en-U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sr-Latn-CS" altLang="sr-Latn-RS" sz="1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Pancoast tumor</a:t>
            </a:r>
            <a:endParaRPr lang="en-US" altLang="sr-Latn-RS" sz="18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5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ЕКСТРАТОРАКАЛНИ</a:t>
            </a:r>
            <a:r>
              <a:rPr lang="sr-Latn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МЕТАСТАТСКИ</a:t>
            </a:r>
            <a:r>
              <a:rPr lang="sr-Latn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СИМПТОМИ</a:t>
            </a:r>
            <a:endParaRPr lang="en-US" altLang="sr-Latn-RS" sz="32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73238"/>
            <a:ext cx="82296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FF0000"/>
              </a:buClr>
            </a:pP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Лимфогене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метастазе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скаленске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лимфне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жлезде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супраклавикуларне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лгл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парааорталне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лгл</a:t>
            </a:r>
            <a:endParaRPr lang="en-US" altLang="sr-Latn-RS" sz="24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None/>
            </a:pPr>
            <a:endParaRPr lang="sr-Latn-CS" altLang="sr-Latn-RS" sz="24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</a:pP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Хематогене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метастазе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централни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нервни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систем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sr-Latn-RS" sz="24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en-U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неуролошки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поремећаји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sr-Latn-RS" sz="24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None/>
            </a:pPr>
            <a:endParaRPr lang="sr-Latn-CS" altLang="sr-Latn-RS" sz="24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</a:pP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Кост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костна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срж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анемија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крварења</a:t>
            </a:r>
            <a:endParaRPr lang="en-US" altLang="sr-Latn-RS" sz="24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None/>
            </a:pPr>
            <a:endParaRPr lang="sr-Latn-CS" altLang="sr-Latn-RS" sz="24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</a:pP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Јетра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жутица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</a:t>
            </a:r>
            <a:endParaRPr lang="en-US" altLang="sr-Latn-RS" sz="24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None/>
            </a:pPr>
            <a:endParaRPr lang="sr-Latn-CS" altLang="sr-Latn-RS" sz="24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</a:pP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Ендокрине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жлезде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надбубрег</a:t>
            </a:r>
            <a:r>
              <a:rPr lang="sr-Latn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sr-Latn-RS" sz="24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панкреас</a:t>
            </a:r>
            <a:endParaRPr lang="en-US" altLang="sr-Latn-RS" sz="24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950" y="1628775"/>
            <a:ext cx="9288463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Cyrl-RS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Неинвазивне</a:t>
            </a:r>
            <a:r>
              <a:rPr lang="sr-Latn-CS" b="1" dirty="0" smtClean="0">
                <a:latin typeface="Arial" charset="0"/>
              </a:rPr>
              <a:t>  </a:t>
            </a:r>
            <a:r>
              <a:rPr lang="sr-Latn-CS" sz="2800" b="1" dirty="0" smtClean="0">
                <a:latin typeface="Arial" charset="0"/>
              </a:rPr>
              <a:t>  </a:t>
            </a:r>
            <a:r>
              <a:rPr lang="sr-Latn-CS" sz="2400" b="1" dirty="0" smtClean="0">
                <a:latin typeface="Arial" charset="0"/>
              </a:rPr>
              <a:t>                     </a:t>
            </a:r>
            <a:r>
              <a:rPr lang="sr-Cyrl-RS" sz="2400" b="1" dirty="0" smtClean="0">
                <a:latin typeface="Arial" charset="0"/>
              </a:rPr>
              <a:t>     </a:t>
            </a:r>
            <a:r>
              <a:rPr lang="sr-Cyrl-RS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Инвазивне</a:t>
            </a:r>
            <a:endParaRPr lang="sr-Latn-CS" sz="2800" b="1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Latn-CS" sz="2400" b="1" dirty="0" smtClean="0">
                <a:latin typeface="Arial" charset="0"/>
              </a:rPr>
              <a:t>- </a:t>
            </a:r>
            <a:r>
              <a:rPr lang="sr-Cyrl-RS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Cyrl-R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намнеза и физ.преглед</a:t>
            </a:r>
            <a:r>
              <a:rPr lang="sr-Latn-C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sr-Cyrl-R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sr-Latn-C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sr-Latn-C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R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бронхоскопија</a:t>
            </a:r>
            <a:endParaRPr lang="sr-Latn-CS" sz="20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RS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sr-Cyrl-R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абораторија                </a:t>
            </a:r>
            <a:r>
              <a:rPr lang="sr-Latn-C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sr-Cyrl-R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sr-Latn-C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TTB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RTG                                                 </a:t>
            </a:r>
            <a:r>
              <a:rPr lang="sr-Cyrl-R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sr-Latn-C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r-Cyrl-R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плеурална пункција</a:t>
            </a:r>
            <a:endParaRPr lang="sr-Latn-CS" sz="20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R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ултразвук</a:t>
            </a:r>
            <a:r>
              <a:rPr lang="sr-Latn-C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lang="sr-Cyrl-R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sr-Latn-C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R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пункција и биопсија жлезда</a:t>
            </a:r>
            <a:endParaRPr lang="sr-Latn-CS" sz="20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CT                                                     </a:t>
            </a:r>
            <a:r>
              <a:rPr lang="sr-Cyrl-R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sr-Latn-C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R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медијастиноскопија</a:t>
            </a:r>
            <a:endParaRPr lang="sr-Latn-CS" sz="20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MR </a:t>
            </a:r>
            <a:r>
              <a:rPr lang="en-U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</a:t>
            </a:r>
            <a:r>
              <a:rPr lang="sr-Cyrl-R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sr-Latn-C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r-Cyrl-R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медијастинотомија</a:t>
            </a:r>
            <a:endParaRPr lang="sr-Latn-CS" sz="20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PET                                                   </a:t>
            </a:r>
            <a:r>
              <a:rPr lang="sr-Cyrl-R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sr-Latn-C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VATS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R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сцинтиграфија</a:t>
            </a:r>
            <a:endParaRPr lang="en-US" sz="20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0595" name="Rectangle 3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Дијагностичке методе</a:t>
            </a:r>
            <a:endParaRPr lang="en-US" altLang="sr-Latn-RS" sz="3200" b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4000" dirty="0" smtClean="0">
                <a:solidFill>
                  <a:srgbClr val="23EF01"/>
                </a:solidFill>
                <a:latin typeface="Times New Roman" pitchFamily="18" charset="0"/>
              </a:rPr>
              <a:t>Карцином</a:t>
            </a:r>
            <a:r>
              <a:rPr lang="en-US" sz="4000" dirty="0" smtClean="0">
                <a:solidFill>
                  <a:srgbClr val="23EF01"/>
                </a:solidFill>
                <a:latin typeface="Times New Roman" pitchFamily="18" charset="0"/>
              </a:rPr>
              <a:t> </a:t>
            </a:r>
            <a:r>
              <a:rPr lang="sr-Cyrl-CS" sz="4000" dirty="0" smtClean="0">
                <a:solidFill>
                  <a:srgbClr val="23EF01"/>
                </a:solidFill>
                <a:latin typeface="Times New Roman" pitchFamily="18" charset="0"/>
              </a:rPr>
              <a:t>плућа</a:t>
            </a:r>
            <a:r>
              <a:rPr lang="en-US" sz="4000" dirty="0">
                <a:solidFill>
                  <a:srgbClr val="19D734"/>
                </a:solidFill>
                <a:latin typeface="Times New Roman" pitchFamily="18" charset="0"/>
              </a:rPr>
              <a:t/>
            </a:r>
            <a:br>
              <a:rPr lang="en-US" sz="4000" dirty="0">
                <a:solidFill>
                  <a:srgbClr val="19D734"/>
                </a:solidFill>
                <a:latin typeface="Times New Roman" pitchFamily="18" charset="0"/>
              </a:rPr>
            </a:br>
            <a:r>
              <a:rPr lang="sr-Cyrl-CS" sz="3600" i="1" dirty="0" smtClean="0">
                <a:solidFill>
                  <a:srgbClr val="66CCFF"/>
                </a:solidFill>
                <a:latin typeface="Times New Roman" pitchFamily="18" charset="0"/>
              </a:rPr>
              <a:t>дијагноза</a:t>
            </a:r>
            <a:r>
              <a:rPr lang="en-US" sz="3600" i="1" dirty="0" smtClean="0">
                <a:solidFill>
                  <a:srgbClr val="66CCFF"/>
                </a:solidFill>
                <a:latin typeface="Times New Roman" pitchFamily="18" charset="0"/>
              </a:rPr>
              <a:t> </a:t>
            </a:r>
            <a:r>
              <a:rPr lang="en-US" sz="3600" i="1" dirty="0">
                <a:solidFill>
                  <a:srgbClr val="66CCFF"/>
                </a:solidFill>
                <a:latin typeface="Times New Roman" pitchFamily="18" charset="0"/>
              </a:rPr>
              <a:t>– </a:t>
            </a:r>
            <a:r>
              <a:rPr lang="sr-Cyrl-CS" sz="3600" i="1" dirty="0" smtClean="0">
                <a:solidFill>
                  <a:srgbClr val="66CCFF"/>
                </a:solidFill>
                <a:latin typeface="Times New Roman" pitchFamily="18" charset="0"/>
              </a:rPr>
              <a:t>РТГ</a:t>
            </a:r>
            <a:r>
              <a:rPr lang="en-US" sz="3600" i="1" dirty="0" smtClean="0">
                <a:solidFill>
                  <a:srgbClr val="66CCFF"/>
                </a:solidFill>
                <a:latin typeface="Times New Roman" pitchFamily="18" charset="0"/>
              </a:rPr>
              <a:t>, </a:t>
            </a:r>
            <a:r>
              <a:rPr lang="sr-Cyrl-CS" sz="3600" i="1" dirty="0" smtClean="0">
                <a:solidFill>
                  <a:srgbClr val="66CCFF"/>
                </a:solidFill>
                <a:latin typeface="Times New Roman" pitchFamily="18" charset="0"/>
              </a:rPr>
              <a:t>ЦТ</a:t>
            </a:r>
            <a:endParaRPr lang="en-US" sz="3600" i="1" dirty="0">
              <a:solidFill>
                <a:srgbClr val="66CCFF"/>
              </a:solidFill>
              <a:latin typeface="Times New Roman" pitchFamily="18" charset="0"/>
            </a:endParaRPr>
          </a:p>
        </p:txBody>
      </p:sp>
      <p:pic>
        <p:nvPicPr>
          <p:cNvPr id="751619" name="Picture 3" descr="DSCF002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5750" y="1785938"/>
            <a:ext cx="4295775" cy="37861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1620" name="Picture 5" descr="DSCF002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86313" y="1857375"/>
            <a:ext cx="4029075" cy="35004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642" name="Rectangle 4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57200" y="-990600"/>
            <a:ext cx="8229600" cy="24082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sr-Cyrl-CS" altLang="sr-Latn-RS" sz="3200" smtClean="0">
                <a:solidFill>
                  <a:srgbClr val="23EF01"/>
                </a:solidFill>
                <a:effectLst/>
                <a:latin typeface="Times New Roman" panose="02020603050405020304" pitchFamily="18" charset="0"/>
              </a:rPr>
              <a:t/>
            </a:r>
            <a:br>
              <a:rPr lang="sr-Cyrl-CS" altLang="sr-Latn-RS" sz="3200" smtClean="0">
                <a:solidFill>
                  <a:srgbClr val="23EF01"/>
                </a:solidFill>
                <a:effectLst/>
                <a:latin typeface="Times New Roman" panose="02020603050405020304" pitchFamily="18" charset="0"/>
              </a:rPr>
            </a:br>
            <a:r>
              <a:rPr lang="sr-Cyrl-CS" altLang="sr-Latn-RS" sz="3200" smtClean="0">
                <a:solidFill>
                  <a:srgbClr val="23EF01"/>
                </a:solidFill>
                <a:effectLst/>
                <a:latin typeface="Times New Roman" panose="02020603050405020304" pitchFamily="18" charset="0"/>
              </a:rPr>
              <a:t>Карцином</a:t>
            </a:r>
            <a:r>
              <a:rPr lang="en-US" altLang="sr-Latn-RS" sz="3200" smtClean="0">
                <a:solidFill>
                  <a:srgbClr val="23EF0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sr-Cyrl-CS" altLang="sr-Latn-RS" sz="3200" smtClean="0">
                <a:solidFill>
                  <a:srgbClr val="23EF01"/>
                </a:solidFill>
                <a:effectLst/>
                <a:latin typeface="Times New Roman" panose="02020603050405020304" pitchFamily="18" charset="0"/>
              </a:rPr>
              <a:t>десног</a:t>
            </a:r>
            <a:r>
              <a:rPr lang="en-US" altLang="sr-Latn-RS" sz="3200" smtClean="0">
                <a:solidFill>
                  <a:srgbClr val="23EF0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sr-Cyrl-CS" altLang="sr-Latn-RS" sz="3200" smtClean="0">
                <a:solidFill>
                  <a:srgbClr val="23EF01"/>
                </a:solidFill>
                <a:effectLst/>
                <a:latin typeface="Times New Roman" panose="02020603050405020304" pitchFamily="18" charset="0"/>
              </a:rPr>
              <a:t>плућа</a:t>
            </a:r>
            <a:endParaRPr lang="en-US" altLang="sr-Latn-RS" sz="3200" smtClean="0">
              <a:solidFill>
                <a:srgbClr val="23EF01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752643" name="Picture 3" descr="DSCF0010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1000125"/>
            <a:ext cx="6545263" cy="4857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666" name="Rectangle 4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571500" y="-428625"/>
            <a:ext cx="8229600" cy="19510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sr-Cyrl-CS" altLang="sr-Latn-RS" sz="3200" smtClean="0">
                <a:solidFill>
                  <a:srgbClr val="23EF01"/>
                </a:solidFill>
                <a:effectLst/>
                <a:latin typeface="Times New Roman" panose="02020603050405020304" pitchFamily="18" charset="0"/>
              </a:rPr>
              <a:t>Периферни</a:t>
            </a:r>
            <a:r>
              <a:rPr lang="en-US" altLang="sr-Latn-RS" sz="3200" smtClean="0">
                <a:solidFill>
                  <a:srgbClr val="23EF0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sr-Cyrl-CS" altLang="sr-Latn-RS" sz="3200" smtClean="0">
                <a:solidFill>
                  <a:srgbClr val="23EF01"/>
                </a:solidFill>
                <a:effectLst/>
                <a:latin typeface="Times New Roman" panose="02020603050405020304" pitchFamily="18" charset="0"/>
              </a:rPr>
              <a:t>карцином</a:t>
            </a:r>
            <a:r>
              <a:rPr lang="en-US" altLang="sr-Latn-RS" sz="3200" smtClean="0">
                <a:solidFill>
                  <a:srgbClr val="23EF0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sr-Cyrl-CS" altLang="sr-Latn-RS" sz="3200" smtClean="0">
                <a:solidFill>
                  <a:srgbClr val="23EF01"/>
                </a:solidFill>
                <a:effectLst/>
                <a:latin typeface="Times New Roman" panose="02020603050405020304" pitchFamily="18" charset="0"/>
              </a:rPr>
              <a:t>десног</a:t>
            </a:r>
            <a:r>
              <a:rPr lang="en-US" altLang="sr-Latn-RS" sz="3200" smtClean="0">
                <a:solidFill>
                  <a:srgbClr val="23EF0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sr-Cyrl-CS" altLang="sr-Latn-RS" sz="3200" smtClean="0">
                <a:solidFill>
                  <a:srgbClr val="23EF01"/>
                </a:solidFill>
                <a:effectLst/>
                <a:latin typeface="Times New Roman" panose="02020603050405020304" pitchFamily="18" charset="0"/>
              </a:rPr>
              <a:t>плућа</a:t>
            </a:r>
            <a:endParaRPr lang="en-US" altLang="sr-Latn-RS" sz="3200" smtClean="0">
              <a:solidFill>
                <a:srgbClr val="23EF01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753667" name="Picture 3" descr="DSCF0021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1214438"/>
            <a:ext cx="6770688" cy="5143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mtClean="0">
                <a:solidFill>
                  <a:srgbClr val="00FF00"/>
                </a:solidFill>
              </a:rPr>
              <a:t>КАРЦИНОМ</a:t>
            </a:r>
            <a:r>
              <a:rPr lang="sr-Latn-CS" smtClean="0">
                <a:solidFill>
                  <a:srgbClr val="00FF00"/>
                </a:solidFill>
              </a:rPr>
              <a:t> </a:t>
            </a:r>
            <a:r>
              <a:rPr lang="sr-Cyrl-CS" smtClean="0">
                <a:solidFill>
                  <a:srgbClr val="00FF00"/>
                </a:solidFill>
              </a:rPr>
              <a:t>ПЛУЋА</a:t>
            </a:r>
            <a:endParaRPr lang="sr-Latn-CS" smtClean="0">
              <a:solidFill>
                <a:srgbClr val="00FF00"/>
              </a:solidFill>
            </a:endParaRPr>
          </a:p>
        </p:txBody>
      </p:sp>
      <p:pic>
        <p:nvPicPr>
          <p:cNvPr id="754691" name="Picture 4" descr="sgold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4438" y="2143125"/>
            <a:ext cx="3395662" cy="3430588"/>
          </a:xfrm>
          <a:noFill/>
          <a:ln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4692" name="Picture 5" descr="Slide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1" t="7547" r="50943" b="24529"/>
          <a:stretch>
            <a:fillRect/>
          </a:stretch>
        </p:blipFill>
        <p:spPr bwMode="auto">
          <a:xfrm>
            <a:off x="5786438" y="2428875"/>
            <a:ext cx="2208212" cy="25908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260350"/>
            <a:ext cx="8442325" cy="977900"/>
          </a:xfrm>
        </p:spPr>
        <p:txBody>
          <a:bodyPr/>
          <a:lstStyle/>
          <a:p>
            <a:r>
              <a:rPr lang="sr-Latn-CS" altLang="sr-Latn-RS" sz="3600" b="1" smtClean="0">
                <a:solidFill>
                  <a:srgbClr val="FFFF00"/>
                </a:solidFill>
              </a:rPr>
              <a:t>       </a:t>
            </a:r>
            <a:r>
              <a:rPr lang="sr-Cyrl-CS" altLang="sr-Latn-RS" sz="3200" b="1" smtClean="0">
                <a:solidFill>
                  <a:srgbClr val="FFFF00"/>
                </a:solidFill>
              </a:rPr>
              <a:t>СТОПА</a:t>
            </a:r>
            <a:r>
              <a:rPr lang="sr-Latn-CS" altLang="sr-Latn-RS" sz="3200" b="1" smtClean="0">
                <a:solidFill>
                  <a:srgbClr val="FFFF00"/>
                </a:solidFill>
              </a:rPr>
              <a:t> </a:t>
            </a:r>
            <a:r>
              <a:rPr lang="sr-Cyrl-CS" altLang="sr-Latn-RS" sz="3200" b="1" smtClean="0">
                <a:solidFill>
                  <a:srgbClr val="FFFF00"/>
                </a:solidFill>
              </a:rPr>
              <a:t>СМРТНОСТИ</a:t>
            </a:r>
            <a:r>
              <a:rPr lang="sr-Latn-CS" altLang="sr-Latn-RS" sz="3200" b="1" smtClean="0">
                <a:solidFill>
                  <a:srgbClr val="FFFF00"/>
                </a:solidFill>
              </a:rPr>
              <a:t/>
            </a:r>
            <a:br>
              <a:rPr lang="sr-Latn-CS" altLang="sr-Latn-RS" sz="3200" b="1" smtClean="0">
                <a:solidFill>
                  <a:srgbClr val="FFFF00"/>
                </a:solidFill>
              </a:rPr>
            </a:br>
            <a:r>
              <a:rPr lang="sr-Latn-CS" altLang="sr-Latn-RS" sz="3200" b="1" smtClean="0">
                <a:solidFill>
                  <a:srgbClr val="FFFF00"/>
                </a:solidFill>
              </a:rPr>
              <a:t>        -</a:t>
            </a:r>
            <a:r>
              <a:rPr lang="sr-Cyrl-CS" altLang="sr-Latn-RS" sz="3200" b="1" i="1" smtClean="0">
                <a:solidFill>
                  <a:srgbClr val="FFFF00"/>
                </a:solidFill>
              </a:rPr>
              <a:t>Ванболничке</a:t>
            </a:r>
            <a:r>
              <a:rPr lang="sr-Latn-CS" altLang="sr-Latn-RS" sz="3200" b="1" i="1" smtClean="0">
                <a:solidFill>
                  <a:srgbClr val="FFFF00"/>
                </a:solidFill>
              </a:rPr>
              <a:t> </a:t>
            </a:r>
            <a:r>
              <a:rPr lang="sr-Cyrl-CS" altLang="sr-Latn-RS" sz="3200" b="1" i="1" smtClean="0">
                <a:solidFill>
                  <a:srgbClr val="FFFF00"/>
                </a:solidFill>
              </a:rPr>
              <a:t>пнеумоније</a:t>
            </a:r>
            <a:r>
              <a:rPr lang="sr-Latn-CS" altLang="sr-Latn-RS" sz="3200" b="1" i="1" smtClean="0">
                <a:solidFill>
                  <a:srgbClr val="FFFF00"/>
                </a:solidFill>
              </a:rPr>
              <a:t> -</a:t>
            </a:r>
            <a:r>
              <a:rPr lang="sr-Latn-CS" altLang="sr-Latn-RS" sz="3200" b="1" smtClean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2000250"/>
            <a:ext cx="8715375" cy="4535488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FontTx/>
              <a:buNone/>
              <a:defRPr/>
            </a:pPr>
            <a:endParaRPr lang="sr-Cyrl-RS" altLang="sr-Latn-RS" sz="3600" dirty="0" smtClean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defRPr/>
            </a:pPr>
            <a:r>
              <a:rPr lang="sr-Latn-CS" altLang="sr-Latn-RS" sz="2400" dirty="0" smtClean="0">
                <a:solidFill>
                  <a:schemeClr val="bg1"/>
                </a:solidFill>
              </a:rPr>
              <a:t>1-5%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код</a:t>
            </a:r>
            <a:r>
              <a:rPr lang="sr-Latn-C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амбулантно</a:t>
            </a:r>
            <a:r>
              <a:rPr lang="sr-Latn-C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лечених</a:t>
            </a:r>
            <a:r>
              <a:rPr lang="sr-Latn-C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болесника</a:t>
            </a:r>
            <a:endParaRPr lang="sr-Latn-CS" altLang="sr-Latn-RS" sz="2400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sr-Latn-CS" altLang="sr-Latn-RS" sz="2400" dirty="0" smtClean="0">
                <a:solidFill>
                  <a:schemeClr val="bg1"/>
                </a:solidFill>
              </a:rPr>
              <a:t> 12% 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код</a:t>
            </a:r>
            <a:r>
              <a:rPr lang="sr-Latn-C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хоспитално</a:t>
            </a:r>
            <a:r>
              <a:rPr lang="sr-Latn-C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лечених</a:t>
            </a:r>
            <a:r>
              <a:rPr lang="sr-Latn-C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болесника</a:t>
            </a:r>
            <a:endParaRPr lang="sr-Latn-CS" altLang="sr-Latn-RS" sz="2400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sr-Latn-CS" altLang="sr-Latn-RS" sz="2400" dirty="0" smtClean="0">
                <a:solidFill>
                  <a:schemeClr val="bg1"/>
                </a:solidFill>
              </a:rPr>
              <a:t> 40%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код</a:t>
            </a:r>
            <a:r>
              <a:rPr lang="sr-Latn-C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болесника</a:t>
            </a:r>
            <a:r>
              <a:rPr lang="sr-Latn-C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који</a:t>
            </a:r>
            <a:r>
              <a:rPr lang="sr-Latn-C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се</a:t>
            </a:r>
            <a:r>
              <a:rPr lang="sr-Latn-C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лече</a:t>
            </a:r>
            <a:r>
              <a:rPr lang="sr-Latn-C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у</a:t>
            </a:r>
            <a:r>
              <a:rPr lang="sr-Latn-C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Јединици</a:t>
            </a:r>
            <a:r>
              <a:rPr lang="sr-Latn-C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интензивне</a:t>
            </a:r>
            <a:r>
              <a:rPr lang="sr-Latn-CS" altLang="sr-Latn-RS" sz="2400" dirty="0" smtClean="0">
                <a:solidFill>
                  <a:schemeClr val="bg1"/>
                </a:solidFill>
              </a:rPr>
              <a:t> </a:t>
            </a:r>
            <a:r>
              <a:rPr lang="sr-Cyrl-CS" altLang="sr-Latn-RS" sz="2400" dirty="0" smtClean="0">
                <a:solidFill>
                  <a:schemeClr val="bg1"/>
                </a:solidFill>
              </a:rPr>
              <a:t>неге</a:t>
            </a:r>
            <a:r>
              <a:rPr lang="sr-Latn-CS" altLang="sr-Latn-RS" sz="2400" dirty="0" smtClean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7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0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pl-PL" altLang="sr-Latn-RS" sz="320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TNM –</a:t>
            </a:r>
            <a:r>
              <a:rPr lang="sr-Cyrl-RS" altLang="sr-Latn-RS" sz="320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класификација</a:t>
            </a:r>
            <a:r>
              <a:rPr lang="pl-PL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sr-Latn-RS" sz="32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375" name="Group 87"/>
          <p:cNvGraphicFramePr>
            <a:graphicFrameLocks noGrp="1"/>
          </p:cNvGraphicFramePr>
          <p:nvPr>
            <p:ph idx="4294967295"/>
          </p:nvPr>
        </p:nvGraphicFramePr>
        <p:xfrm>
          <a:off x="468313" y="973138"/>
          <a:ext cx="8229600" cy="5894388"/>
        </p:xfrm>
        <a:graphic>
          <a:graphicData uri="http://schemas.openxmlformats.org/drawingml/2006/table">
            <a:tbl>
              <a:tblPr/>
              <a:tblGrid>
                <a:gridCol w="2041525"/>
                <a:gridCol w="2039937"/>
                <a:gridCol w="1936750"/>
                <a:gridCol w="2211388"/>
              </a:tblGrid>
              <a:tr h="4079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Stage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CC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T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CC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N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CC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M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CC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EBAF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Stage 0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EBAF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Tis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N0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M0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EBAF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EBAF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Stage IA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EBAF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T1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N0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M0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EBAF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Stage IB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EBAF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T2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N0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M0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EBAF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EBAF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Stage II A                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EBAF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T1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N1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M0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EBAF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Stage II B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EBAF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T2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N1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M0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T3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N0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EBAF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760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EBAF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Stage IIIA               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EBAF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T1 , T2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N2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M0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T3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N1, N2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M0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EBAF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Stage IIIB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EBAF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bilo koji T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N3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M0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T4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b</a:t>
                      </a: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ilo koji N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EBAF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EBAF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Stage IV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EBAF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bilo koji T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b</a:t>
                      </a: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ilo koji N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M1</a:t>
                      </a:r>
                      <a:endParaRPr kumimoji="0" lang="sr-Latn-C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7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sr-Latn-RS" sz="280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МИКРОЦЕЛИЛАРНИ</a:t>
            </a:r>
            <a:r>
              <a:rPr lang="sr-Latn-CS" altLang="sr-Latn-RS" sz="280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КАРЦИНОМ</a:t>
            </a:r>
            <a:r>
              <a:rPr lang="sr-Latn-CS" altLang="sr-Latn-RS" sz="280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sr-Latn-RS" sz="280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276475"/>
            <a:ext cx="8229600" cy="4114800"/>
          </a:xfrm>
        </p:spPr>
        <p:txBody>
          <a:bodyPr/>
          <a:lstStyle/>
          <a:p>
            <a:pPr eaLnBrk="1" hangingPunct="1">
              <a:buClr>
                <a:srgbClr val="FF0000"/>
              </a:buClr>
              <a:defRPr/>
            </a:pP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ограничена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болест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малигни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процес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локализован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једној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страни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грудног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коша</a:t>
            </a:r>
          </a:p>
          <a:p>
            <a:pPr marL="0" indent="0" eaLnBrk="1" hangingPunct="1">
              <a:buClr>
                <a:srgbClr val="FF0000"/>
              </a:buClr>
              <a:buFont typeface="Wingdings" panose="05000000000000000000" pitchFamily="2" charset="2"/>
              <a:buNone/>
              <a:defRPr/>
            </a:pPr>
            <a:endParaRPr lang="sr-Latn-CS" sz="28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defRPr/>
            </a:pP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проширена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болест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све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остало</a:t>
            </a:r>
            <a:endParaRPr lang="en-US" sz="28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defRPr/>
            </a:pPr>
            <a:endParaRPr lang="en-US" sz="28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sz="4000" dirty="0" smtClean="0">
                <a:latin typeface="Arial" charset="0"/>
              </a:rPr>
              <a:t> </a:t>
            </a:r>
            <a:r>
              <a:rPr lang="sr-Cyrl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ЛЕЧЕЊЕ</a:t>
            </a:r>
            <a:r>
              <a:rPr lang="sr-Latn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КАРЦИНОМА</a:t>
            </a:r>
            <a:r>
              <a:rPr lang="sr-Latn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ПЛУЋА</a:t>
            </a:r>
            <a:endParaRPr lang="en-US" sz="32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defRPr/>
            </a:pP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већини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земаља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света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карцином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плућа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главни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узрок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смрти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оболелих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карцинома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уопше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Cyrl-RS" sz="24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sr-Latn-CS" sz="24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defRPr/>
            </a:pP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Једини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вид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дефинитивног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лечења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хирушка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рескција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најбољи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резултати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II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стадијум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болести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24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dirty="0"/>
              <a:t>х</a:t>
            </a:r>
            <a:r>
              <a:rPr lang="sr-Cyrl-RS" dirty="0" smtClean="0"/>
              <a:t>ирургија</a:t>
            </a:r>
          </a:p>
          <a:p>
            <a:pPr>
              <a:defRPr/>
            </a:pPr>
            <a:r>
              <a:rPr lang="sr-Cyrl-RS" dirty="0"/>
              <a:t>х</a:t>
            </a:r>
            <a:r>
              <a:rPr lang="sr-Cyrl-RS" dirty="0" smtClean="0"/>
              <a:t>емиотерапија</a:t>
            </a:r>
          </a:p>
          <a:p>
            <a:pPr>
              <a:defRPr/>
            </a:pPr>
            <a:r>
              <a:rPr lang="sr-Cyrl-RS" dirty="0"/>
              <a:t>б</a:t>
            </a:r>
            <a:r>
              <a:rPr lang="sr-Cyrl-RS" dirty="0" smtClean="0"/>
              <a:t>иолшка терапија</a:t>
            </a:r>
          </a:p>
          <a:p>
            <a:pPr>
              <a:defRPr/>
            </a:pPr>
            <a:r>
              <a:rPr lang="sr-Cyrl-RS" dirty="0" smtClean="0"/>
              <a:t>имунотерапија</a:t>
            </a:r>
          </a:p>
          <a:p>
            <a:pPr>
              <a:defRPr/>
            </a:pPr>
            <a:r>
              <a:rPr lang="sr-Cyrl-RS" dirty="0" smtClean="0"/>
              <a:t>радиотерапија</a:t>
            </a:r>
            <a:endParaRPr lang="sr-Latn-RS" dirty="0"/>
          </a:p>
        </p:txBody>
      </p:sp>
      <p:sp>
        <p:nvSpPr>
          <p:cNvPr id="5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sz="4000" dirty="0" smtClean="0">
                <a:latin typeface="Arial" charset="0"/>
              </a:rPr>
              <a:t> </a:t>
            </a:r>
            <a:r>
              <a:rPr lang="sr-Cyrl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ЛЕЧЕЊЕ</a:t>
            </a:r>
            <a:r>
              <a:rPr lang="sr-Latn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КАРЦИНОМА</a:t>
            </a:r>
            <a:r>
              <a:rPr lang="sr-Latn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ПЛУЋА</a:t>
            </a:r>
            <a:endParaRPr lang="en-US" sz="32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8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СЕКУНДАРНИ</a:t>
            </a:r>
            <a:r>
              <a:rPr lang="sr-Latn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МАЛИГНИ</a:t>
            </a:r>
            <a:r>
              <a:rPr lang="sr-Latn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ТУМОРИ</a:t>
            </a:r>
            <a:r>
              <a:rPr lang="sr-Latn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ПЛУЋА</a:t>
            </a:r>
            <a:endParaRPr lang="en-US" altLang="sr-Latn-RS" sz="32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133600"/>
            <a:ext cx="8229600" cy="4114800"/>
          </a:xfrm>
        </p:spPr>
        <p:txBody>
          <a:bodyPr/>
          <a:lstStyle/>
          <a:p>
            <a:pPr eaLnBrk="1" hangingPunct="1">
              <a:buClr>
                <a:srgbClr val="FF0000"/>
              </a:buClr>
            </a:pP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најчешће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мултипне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билатералне</a:t>
            </a:r>
            <a:endParaRPr lang="en-US" altLang="sr-Latn-RS" sz="24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None/>
            </a:pPr>
            <a:endParaRPr lang="sr-Latn-CS" altLang="sr-Latn-RS" sz="24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</a:pP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радиографији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плућа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приказују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као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округле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печатасте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сенке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линеарне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сенке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altLang="sr-Latn-RS" sz="24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buClr>
                <a:srgbClr val="FF0000"/>
              </a:buClr>
            </a:pP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чест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метастатски</a:t>
            </a:r>
            <a:r>
              <a:rPr lang="sr-Latn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4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излив</a:t>
            </a:r>
            <a:endParaRPr lang="en-US" altLang="sr-Latn-RS" sz="24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8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ТУМОРИ</a:t>
            </a:r>
            <a:r>
              <a:rPr lang="sr-Latn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32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ПЛЕУРЕ</a:t>
            </a:r>
            <a:endParaRPr lang="en-US" altLang="sr-Latn-RS" sz="32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133600"/>
            <a:ext cx="8229600" cy="4114800"/>
          </a:xfrm>
        </p:spPr>
        <p:txBody>
          <a:bodyPr/>
          <a:lstStyle/>
          <a:p>
            <a:pPr eaLnBrk="1" hangingPunct="1">
              <a:buClr>
                <a:srgbClr val="FF0000"/>
              </a:buClr>
            </a:pPr>
            <a:r>
              <a:rPr lang="sr-Cyrl-C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примарни</a:t>
            </a:r>
            <a:r>
              <a:rPr lang="sr-Latn-C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тумори</a:t>
            </a:r>
            <a:endParaRPr lang="sr-Latn-CS" altLang="sr-Latn-RS" sz="28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</a:pPr>
            <a:r>
              <a:rPr lang="en-U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C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секундарни</a:t>
            </a:r>
            <a:r>
              <a:rPr lang="sr-Latn-C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тумори</a:t>
            </a:r>
            <a:endParaRPr lang="en-US" altLang="sr-Latn-RS" sz="2800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8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572500" cy="4572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Cyrl-CS" altLang="sr-Latn-RS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Малигни</a:t>
            </a:r>
            <a:r>
              <a:rPr lang="sr-Latn-CS" altLang="sr-Latn-RS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мезотелиом</a:t>
            </a:r>
            <a:endParaRPr lang="en-US" altLang="sr-Latn-RS" b="1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altLang="sr-Latn-RS" sz="28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FF0000"/>
              </a:buClr>
            </a:pP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мултифокални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раст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косталној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дијафрагмалној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медијастиналној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плеури</a:t>
            </a:r>
            <a:endParaRPr lang="en-US" altLang="sr-Latn-RS" sz="28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None/>
            </a:pPr>
            <a:endParaRPr lang="sr-Latn-CS" altLang="sr-Latn-RS" sz="28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FF0000"/>
              </a:buClr>
            </a:pP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хистолошки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најчешће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епителијални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тип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ређе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микстни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најређе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фибро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саркоматозни</a:t>
            </a:r>
            <a:r>
              <a:rPr lang="sr-Latn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80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тип</a:t>
            </a:r>
            <a:endParaRPr lang="en-US" altLang="sr-Latn-RS" sz="280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ТУМОРИ</a:t>
            </a:r>
            <a:r>
              <a:rPr lang="sr-Latn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ПЛЕУРЕ</a:t>
            </a:r>
            <a:r>
              <a:rPr lang="sr-Latn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CS" sz="32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</a:t>
            </a:r>
            <a:r>
              <a:rPr lang="sr-Latn-CS" sz="32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32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слика</a:t>
            </a:r>
            <a:endParaRPr lang="en-US" sz="3200" b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953000"/>
          </a:xfrm>
        </p:spPr>
        <p:txBody>
          <a:bodyPr/>
          <a:lstStyle/>
          <a:p>
            <a:pPr eaLnBrk="1" hangingPunct="1">
              <a:buClr>
                <a:srgbClr val="FF0000"/>
              </a:buClr>
              <a:defRPr/>
            </a:pPr>
            <a:r>
              <a:rPr lang="sr-Cyrl-C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рана</a:t>
            </a:r>
            <a:r>
              <a:rPr lang="sr-Latn-C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фаза</a:t>
            </a:r>
            <a:r>
              <a:rPr lang="sr-Latn-C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диспнеја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осећај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тескобе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грудима</a:t>
            </a:r>
            <a:endParaRPr lang="sr-Latn-CS" sz="24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defRPr/>
            </a:pPr>
            <a:r>
              <a:rPr lang="sr-Cyrl-C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каснија</a:t>
            </a:r>
            <a:r>
              <a:rPr lang="sr-Latn-C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фаза</a:t>
            </a:r>
            <a:r>
              <a:rPr lang="sr-Latn-C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јак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симптоми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компресије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плућа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диспнеја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кашаљ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слабост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осећај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стезања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грудима</a:t>
            </a:r>
            <a:endParaRPr lang="sr-Latn-CS" sz="24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defRPr/>
            </a:pPr>
            <a:r>
              <a:rPr lang="sr-Cyrl-C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урастањем</a:t>
            </a:r>
            <a:r>
              <a:rPr lang="sr-Latn-C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перикард</a:t>
            </a:r>
            <a:r>
              <a:rPr lang="en-U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Latn-C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тампонада</a:t>
            </a:r>
            <a:r>
              <a:rPr lang="sr-Latn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срца</a:t>
            </a:r>
            <a:endParaRPr lang="sr-Latn-CS" sz="24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defRPr/>
            </a:pPr>
            <a:r>
              <a:rPr lang="sr-Cyrl-C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продирањем</a:t>
            </a:r>
            <a:r>
              <a:rPr lang="sr-Latn-C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кроз</a:t>
            </a:r>
            <a:r>
              <a:rPr lang="sr-Latn-C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дијафрагму</a:t>
            </a:r>
            <a:r>
              <a:rPr lang="sr-Latn-C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Latn-C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асцит</a:t>
            </a:r>
            <a:endParaRPr lang="en-US" sz="24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ТУМОРИ</a:t>
            </a:r>
            <a:r>
              <a:rPr lang="sr-Latn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ПЛЕУРЕ</a:t>
            </a:r>
            <a:r>
              <a:rPr lang="sr-Latn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CS" sz="32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Дијагноза</a:t>
            </a:r>
            <a:endParaRPr lang="en-US" sz="3200" b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844824"/>
            <a:ext cx="8229600" cy="4114800"/>
          </a:xfrm>
        </p:spPr>
        <p:txBody>
          <a:bodyPr/>
          <a:lstStyle/>
          <a:p>
            <a:pPr eaLnBrk="1" hangingPunct="1">
              <a:buClr>
                <a:srgbClr val="FF0000"/>
              </a:buClr>
              <a:defRPr/>
            </a:pP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Радиографија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малигног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мезотелиома</a:t>
            </a:r>
            <a:endParaRPr lang="en-US" sz="28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None/>
              <a:defRPr/>
            </a:pPr>
            <a:endParaRPr lang="sr-Latn-CS" sz="28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defRPr/>
            </a:pP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Биопсија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плеуре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плеуроскопија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торакотомија</a:t>
            </a:r>
            <a:endParaRPr lang="en-US" sz="28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None/>
              <a:defRPr/>
            </a:pPr>
            <a:endParaRPr lang="sr-Latn-CS" sz="28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defRPr/>
            </a:pP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ЦТ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грудног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коша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ТУМОРИ</a:t>
            </a:r>
            <a:r>
              <a:rPr lang="sr-Latn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ПЛЕУРЕ</a:t>
            </a:r>
            <a:r>
              <a:rPr lang="sr-Latn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CS" sz="32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Лечење</a:t>
            </a:r>
            <a:endParaRPr lang="en-US" sz="3200" b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844824"/>
            <a:ext cx="7653338" cy="4114800"/>
          </a:xfrm>
        </p:spPr>
        <p:txBody>
          <a:bodyPr/>
          <a:lstStyle/>
          <a:p>
            <a:pPr eaLnBrk="1" hangingPunct="1">
              <a:buClr>
                <a:srgbClr val="FF0000"/>
              </a:buClr>
              <a:defRPr/>
            </a:pPr>
            <a:endParaRPr lang="sr-Cyrl-RS" sz="4000" b="1" dirty="0">
              <a:latin typeface="Arial" charset="0"/>
            </a:endParaRPr>
          </a:p>
          <a:p>
            <a:pPr eaLnBrk="1" hangingPunct="1">
              <a:buClr>
                <a:srgbClr val="FF0000"/>
              </a:buClr>
              <a:defRPr/>
            </a:pP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Хирушко</a:t>
            </a:r>
            <a:endParaRPr lang="sr-Latn-CS" sz="28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defRPr/>
            </a:pPr>
            <a:r>
              <a:rPr lang="en-U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Зрачење</a:t>
            </a:r>
            <a:endParaRPr lang="sr-Latn-CS" sz="28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defRPr/>
            </a:pPr>
            <a:r>
              <a:rPr lang="en-U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Хемиотерапија</a:t>
            </a:r>
            <a:r>
              <a:rPr lang="en-U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слаб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ефекат</a:t>
            </a:r>
            <a:endParaRPr lang="en-US" sz="28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394" name="WordArt 2" descr="White marble"/>
          <p:cNvSpPr>
            <a:spLocks noChangeArrowheads="1" noChangeShapeType="1" noTextEdit="1"/>
          </p:cNvSpPr>
          <p:nvPr/>
        </p:nvSpPr>
        <p:spPr bwMode="auto">
          <a:xfrm>
            <a:off x="642938" y="-990600"/>
            <a:ext cx="7891462" cy="2419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chemeClr val="bg1"/>
              </a:contourClr>
            </a:sp3d>
          </a:bodyPr>
          <a:lstStyle/>
          <a:p>
            <a:pPr algn="ctr"/>
            <a:endParaRPr lang="sr-Latn-RS" sz="3600" kern="10">
              <a:ln w="9525">
                <a:round/>
                <a:headEnd/>
                <a:tailEnd/>
              </a:ln>
              <a:solidFill>
                <a:schemeClr val="bg1"/>
              </a:solidFill>
              <a:latin typeface="+mn-lt"/>
              <a:ea typeface="+mn-lt"/>
              <a:cs typeface="+mn-lt"/>
            </a:endParaRPr>
          </a:p>
        </p:txBody>
      </p:sp>
      <p:sp>
        <p:nvSpPr>
          <p:cNvPr id="699395" name="Text Box 3"/>
          <p:cNvSpPr txBox="1">
            <a:spLocks noChangeArrowheads="1"/>
          </p:cNvSpPr>
          <p:nvPr/>
        </p:nvSpPr>
        <p:spPr bwMode="auto">
          <a:xfrm>
            <a:off x="323850" y="1844675"/>
            <a:ext cx="8286750" cy="23082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>
                <a:schemeClr val="bg1"/>
              </a:buClr>
            </a:pPr>
            <a:r>
              <a:rPr lang="sr-Cyrl-CS" altLang="sr-Latn-RS" sz="2400" b="0">
                <a:solidFill>
                  <a:schemeClr val="bg1"/>
                </a:solidFill>
              </a:rPr>
              <a:t>Ванболничке</a:t>
            </a:r>
            <a:r>
              <a:rPr lang="sr-Latn-CS" altLang="sr-Latn-RS" sz="2400" b="0">
                <a:solidFill>
                  <a:schemeClr val="bg1"/>
                </a:solidFill>
              </a:rPr>
              <a:t>  </a:t>
            </a:r>
            <a:r>
              <a:rPr lang="sr-Cyrl-CS" altLang="sr-Latn-RS" sz="2400" b="0">
                <a:solidFill>
                  <a:schemeClr val="bg1"/>
                </a:solidFill>
              </a:rPr>
              <a:t>пнеумоније</a:t>
            </a:r>
            <a:endParaRPr lang="sr-Latn-CS" altLang="sr-Latn-RS" sz="2400" b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</a:pP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Болничке</a:t>
            </a:r>
            <a:r>
              <a:rPr lang="sr-Latn-CS" altLang="sr-Latn-RS" sz="2400" b="0">
                <a:solidFill>
                  <a:schemeClr val="bg1"/>
                </a:solidFill>
              </a:rPr>
              <a:t> (</a:t>
            </a:r>
            <a:r>
              <a:rPr lang="sr-Cyrl-CS" altLang="sr-Latn-RS" sz="2400" b="0">
                <a:solidFill>
                  <a:schemeClr val="bg1"/>
                </a:solidFill>
              </a:rPr>
              <a:t>нозокомијалне</a:t>
            </a:r>
            <a:r>
              <a:rPr lang="sr-Latn-CS" altLang="sr-Latn-RS" sz="2400" b="0">
                <a:solidFill>
                  <a:schemeClr val="bg1"/>
                </a:solidFill>
              </a:rPr>
              <a:t>) </a:t>
            </a:r>
            <a:r>
              <a:rPr lang="sr-Cyrl-CS" altLang="sr-Latn-RS" sz="2400" b="0">
                <a:solidFill>
                  <a:schemeClr val="bg1"/>
                </a:solidFill>
              </a:rPr>
              <a:t>пнеумоније</a:t>
            </a:r>
            <a:endParaRPr lang="sr-Latn-CS" altLang="sr-Latn-RS" sz="2400" b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</a:pP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Аспирационе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и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анаеробне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пнеумоније</a:t>
            </a:r>
            <a:endParaRPr lang="sr-Latn-CS" altLang="sr-Latn-RS" sz="2400" b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</a:pP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Пнеумоније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у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имунокомпромитованих</a:t>
            </a:r>
            <a:r>
              <a:rPr lang="sr-Cyrl-R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особа</a:t>
            </a:r>
            <a:endParaRPr lang="sr-Latn-CS" altLang="sr-Latn-RS" sz="2400" b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</a:pP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Пнеумонија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у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АИДС</a:t>
            </a:r>
            <a:r>
              <a:rPr lang="sr-Latn-CS" altLang="sr-Latn-RS" sz="2400" b="0">
                <a:solidFill>
                  <a:schemeClr val="bg1"/>
                </a:solidFill>
              </a:rPr>
              <a:t>-</a:t>
            </a:r>
            <a:r>
              <a:rPr lang="sr-Cyrl-CS" altLang="sr-Latn-RS" sz="2400" b="0">
                <a:solidFill>
                  <a:schemeClr val="bg1"/>
                </a:solidFill>
              </a:rPr>
              <a:t>у</a:t>
            </a:r>
            <a:endParaRPr lang="sr-Latn-CS" altLang="sr-Latn-RS" sz="2400" b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</a:pP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Повратне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пнеумоније</a:t>
            </a:r>
            <a:endParaRPr lang="en-US" altLang="sr-Latn-RS" sz="2400" b="0">
              <a:solidFill>
                <a:schemeClr val="bg1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938" y="236538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sr-Cyrl-CS" altLang="sr-Latn-RS" sz="3200" kern="0" dirty="0" smtClean="0">
                <a:solidFill>
                  <a:schemeClr val="bg1"/>
                </a:solidFill>
                <a:latin typeface="+mn-lt"/>
              </a:rPr>
              <a:t>Клиничка подела пнеумонија</a:t>
            </a:r>
            <a:endParaRPr lang="en-US" altLang="sr-Latn-RS" sz="3200" kern="0" dirty="0" smtClean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СЕКУНДАРНИ</a:t>
            </a:r>
            <a:r>
              <a:rPr lang="sr-Latn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ТУМОРИ</a:t>
            </a:r>
            <a:r>
              <a:rPr lang="sr-Latn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ПЛЕУРЕ</a:t>
            </a:r>
            <a:r>
              <a:rPr lang="sr-Latn-C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2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rgbClr val="FF0000"/>
              </a:buClr>
              <a:defRPr/>
            </a:pPr>
            <a:r>
              <a:rPr lang="sr-Cyrl-CS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карцинозе</a:t>
            </a:r>
            <a:r>
              <a:rPr lang="sr-Latn-CS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плеуре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10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пута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чешће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примарних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тумора</a:t>
            </a:r>
            <a:endParaRPr lang="sr-Latn-CS" sz="28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defRPr/>
            </a:pPr>
            <a:r>
              <a:rPr lang="sr-Cyrl-CS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најчешће</a:t>
            </a:r>
            <a:r>
              <a:rPr lang="sr-Latn-CS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метастазе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карцином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плућа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дојке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разни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адено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карциноми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карцином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желуца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панкреаса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црева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утеруса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јајника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buClr>
                <a:srgbClr val="FF0000"/>
              </a:buClr>
              <a:defRPr/>
            </a:pPr>
            <a:r>
              <a:rPr lang="sr-Cyrl-CS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лечење</a:t>
            </a:r>
            <a:r>
              <a:rPr lang="sr-Latn-CS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палијативно</a:t>
            </a:r>
            <a:endParaRPr lang="sr-Latn-CS" sz="28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defRPr/>
            </a:pPr>
            <a:r>
              <a:rPr lang="sr-Cyrl-CS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плеуродеза</a:t>
            </a:r>
            <a:r>
              <a:rPr lang="en-US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интракавитарна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апликација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цитостатика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талка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тетрациклина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др</a:t>
            </a:r>
            <a:r>
              <a:rPr lang="sr-Latn-C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8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3600" dirty="0" smtClean="0">
                <a:solidFill>
                  <a:schemeClr val="tx1"/>
                </a:solidFill>
                <a:latin typeface="Times New Roman" pitchFamily="18" charset="0"/>
              </a:rPr>
              <a:t>МЕТАСТАЗЕ</a:t>
            </a:r>
            <a:r>
              <a:rPr lang="sr-Latn-CS" sz="36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sr-Cyrl-CS" sz="3600" dirty="0" smtClean="0">
                <a:solidFill>
                  <a:schemeClr val="tx1"/>
                </a:solidFill>
                <a:latin typeface="Times New Roman" pitchFamily="18" charset="0"/>
              </a:rPr>
              <a:t>У</a:t>
            </a:r>
            <a:r>
              <a:rPr lang="sr-Latn-CS" sz="36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sr-Cyrl-CS" sz="3600" dirty="0" smtClean="0">
                <a:solidFill>
                  <a:schemeClr val="tx1"/>
                </a:solidFill>
                <a:latin typeface="Times New Roman" pitchFamily="18" charset="0"/>
              </a:rPr>
              <a:t>ПЛУЋИМА</a:t>
            </a:r>
            <a:endParaRPr lang="sr-Latn-CS" sz="36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766979" name="Picture 4" descr="metastases 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lum contrast="-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2220913"/>
            <a:ext cx="2122488" cy="2079625"/>
          </a:xfrm>
          <a:noFill/>
          <a:ln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6980" name="Picture 5" descr="metastases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39"/>
          <a:stretch>
            <a:fillRect/>
          </a:stretch>
        </p:blipFill>
        <p:spPr bwMode="auto">
          <a:xfrm>
            <a:off x="5940425" y="2205038"/>
            <a:ext cx="1965325" cy="17526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6981" name="Picture 6" descr="metastases 5_fil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" t="2777" r="7758" b="19444"/>
          <a:stretch>
            <a:fillRect/>
          </a:stretch>
        </p:blipFill>
        <p:spPr bwMode="auto">
          <a:xfrm>
            <a:off x="2700338" y="3644900"/>
            <a:ext cx="2312987" cy="25908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750" y="263683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sr-Cyrl-R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Туберкулоза плућа</a:t>
            </a:r>
            <a:endParaRPr lang="sr-Latn-RS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eaLnBrk="1" hangingPunct="1">
              <a:defRPr/>
            </a:pPr>
            <a:fld id="{94A2F51E-DC8F-43D2-96CD-0A8C160FCBA1}" type="slidenum">
              <a:rPr lang="sr-Latn-CS" altLang="sr-Latn-RS" sz="1200" smtClean="0">
                <a:solidFill>
                  <a:srgbClr val="FFFFFF"/>
                </a:solidFill>
                <a:latin typeface="Arial" panose="020B0604020202020204" pitchFamily="34" charset="0"/>
              </a:rPr>
              <a:pPr eaLnBrk="1" hangingPunct="1">
                <a:defRPr/>
              </a:pPr>
              <a:t>73</a:t>
            </a:fld>
            <a:endParaRPr lang="sr-Latn-CS" altLang="sr-Latn-RS" sz="1200" smtClean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b="1" smtClean="0">
                <a:solidFill>
                  <a:srgbClr val="FFFF00"/>
                </a:solidFill>
                <a:latin typeface="Comic Sans MS" pitchFamily="66" charset="0"/>
              </a:rPr>
              <a:t>ТУБЕРКУЛОЗА</a:t>
            </a:r>
            <a:endParaRPr lang="sr-Latn-CS" b="1" smtClean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2400" dirty="0" smtClean="0">
                <a:latin typeface="Comic Sans MS" pitchFamily="66" charset="0"/>
              </a:rPr>
              <a:t>заразна</a:t>
            </a:r>
            <a:r>
              <a:rPr lang="sr-Latn-CS" sz="2400" dirty="0" smtClean="0">
                <a:latin typeface="Comic Sans MS" pitchFamily="66" charset="0"/>
              </a:rPr>
              <a:t> </a:t>
            </a:r>
            <a:r>
              <a:rPr lang="sr-Cyrl-CS" sz="2400" dirty="0" smtClean="0">
                <a:latin typeface="Comic Sans MS" pitchFamily="66" charset="0"/>
              </a:rPr>
              <a:t>болест</a:t>
            </a:r>
            <a:r>
              <a:rPr lang="sr-Latn-CS" sz="2400" dirty="0" smtClean="0">
                <a:latin typeface="Comic Sans MS" pitchFamily="66" charset="0"/>
              </a:rPr>
              <a:t> </a:t>
            </a:r>
            <a:r>
              <a:rPr lang="sr-Cyrl-CS" sz="2400" dirty="0" smtClean="0">
                <a:latin typeface="Comic Sans MS" pitchFamily="66" charset="0"/>
              </a:rPr>
              <a:t>коју изазива</a:t>
            </a:r>
            <a:r>
              <a:rPr lang="sr-Latn-CS" sz="2400" dirty="0" smtClean="0">
                <a:latin typeface="Comic Sans MS" pitchFamily="66" charset="0"/>
              </a:rPr>
              <a:t> </a:t>
            </a:r>
            <a:r>
              <a:rPr lang="sr-Cyrl-CS" sz="2400" dirty="0" smtClean="0">
                <a:solidFill>
                  <a:srgbClr val="C00000"/>
                </a:solidFill>
                <a:effectLst/>
                <a:latin typeface="Comic Sans MS" pitchFamily="66" charset="0"/>
              </a:rPr>
              <a:t>М</a:t>
            </a:r>
            <a:r>
              <a:rPr lang="sr-Latn-CS" sz="2400" dirty="0" smtClean="0">
                <a:solidFill>
                  <a:srgbClr val="C00000"/>
                </a:solidFill>
                <a:effectLst/>
                <a:latin typeface="Comic Sans MS" pitchFamily="66" charset="0"/>
              </a:rPr>
              <a:t>. tuberculosis complex</a:t>
            </a:r>
            <a:r>
              <a:rPr lang="sr-Cyrl-CS" sz="2400" dirty="0" smtClean="0">
                <a:solidFill>
                  <a:srgbClr val="C00000"/>
                </a:solidFill>
                <a:effectLst/>
                <a:latin typeface="Comic Sans MS" pitchFamily="66" charset="0"/>
              </a:rPr>
              <a:t>, </a:t>
            </a:r>
            <a:r>
              <a:rPr lang="sr-Latn-CS" sz="2400" dirty="0" smtClean="0">
                <a:solidFill>
                  <a:srgbClr val="C00000"/>
                </a:solidFill>
                <a:effectLst/>
                <a:latin typeface="Comic Sans MS" pitchFamily="66" charset="0"/>
              </a:rPr>
              <a:t> </a:t>
            </a:r>
            <a:r>
              <a:rPr lang="sr-Cyrl-CS" sz="2400" dirty="0" smtClean="0">
                <a:effectLst/>
                <a:latin typeface="Comic Sans MS" pitchFamily="66" charset="0"/>
              </a:rPr>
              <a:t>и његова изолација у болесничком материјалу је  је “златни  стандард” за постављање дијагнозе.</a:t>
            </a:r>
          </a:p>
          <a:p>
            <a:pPr eaLnBrk="1" hangingPunct="1">
              <a:defRPr/>
            </a:pPr>
            <a:r>
              <a:rPr lang="sr-Cyrl-CS" sz="2400" dirty="0" smtClean="0">
                <a:effectLst/>
                <a:latin typeface="Comic Sans MS" pitchFamily="66" charset="0"/>
              </a:rPr>
              <a:t> </a:t>
            </a:r>
            <a:r>
              <a:rPr lang="sr-Cyrl-CS" sz="2400" dirty="0" smtClean="0">
                <a:latin typeface="Comic Sans MS" pitchFamily="66" charset="0"/>
              </a:rPr>
              <a:t>у</a:t>
            </a:r>
            <a:r>
              <a:rPr lang="sr-Latn-CS" sz="2400" dirty="0" smtClean="0">
                <a:latin typeface="Comic Sans MS" pitchFamily="66" charset="0"/>
              </a:rPr>
              <a:t> </a:t>
            </a:r>
            <a:r>
              <a:rPr lang="sr-Cyrl-CS" sz="2400" dirty="0" smtClean="0">
                <a:latin typeface="Comic Sans MS" pitchFamily="66" charset="0"/>
              </a:rPr>
              <a:t>првом</a:t>
            </a:r>
            <a:r>
              <a:rPr lang="sr-Latn-CS" sz="2400" dirty="0" smtClean="0">
                <a:latin typeface="Comic Sans MS" pitchFamily="66" charset="0"/>
              </a:rPr>
              <a:t> </a:t>
            </a:r>
            <a:r>
              <a:rPr lang="sr-Cyrl-CS" sz="2400" dirty="0" smtClean="0">
                <a:latin typeface="Comic Sans MS" pitchFamily="66" charset="0"/>
              </a:rPr>
              <a:t>реду</a:t>
            </a:r>
            <a:r>
              <a:rPr lang="sr-Latn-CS" sz="2400" dirty="0" smtClean="0">
                <a:latin typeface="Comic Sans MS" pitchFamily="66" charset="0"/>
              </a:rPr>
              <a:t> </a:t>
            </a:r>
            <a:r>
              <a:rPr lang="sr-Cyrl-CS" sz="2400" dirty="0" smtClean="0">
                <a:latin typeface="Comic Sans MS" pitchFamily="66" charset="0"/>
              </a:rPr>
              <a:t>погађа</a:t>
            </a:r>
            <a:r>
              <a:rPr lang="sr-Latn-CS" sz="2400" dirty="0" smtClean="0">
                <a:latin typeface="Comic Sans MS" pitchFamily="66" charset="0"/>
              </a:rPr>
              <a:t> </a:t>
            </a:r>
            <a:r>
              <a:rPr lang="sr-Cyrl-CS" sz="2400" dirty="0" smtClean="0">
                <a:latin typeface="Comic Sans MS" pitchFamily="66" charset="0"/>
              </a:rPr>
              <a:t>бронхопулмонални</a:t>
            </a:r>
            <a:r>
              <a:rPr lang="sr-Latn-CS" sz="2400" dirty="0" smtClean="0">
                <a:latin typeface="Comic Sans MS" pitchFamily="66" charset="0"/>
              </a:rPr>
              <a:t> </a:t>
            </a:r>
            <a:r>
              <a:rPr lang="sr-Cyrl-CS" sz="2400" dirty="0" smtClean="0">
                <a:latin typeface="Comic Sans MS" pitchFamily="66" charset="0"/>
              </a:rPr>
              <a:t>систем</a:t>
            </a:r>
            <a:r>
              <a:rPr lang="sr-Latn-CS" sz="2400" dirty="0" smtClean="0">
                <a:latin typeface="Comic Sans MS" pitchFamily="66" charset="0"/>
              </a:rPr>
              <a:t>, </a:t>
            </a:r>
            <a:r>
              <a:rPr lang="sr-Cyrl-CS" sz="2400" dirty="0" smtClean="0">
                <a:latin typeface="Comic Sans MS" pitchFamily="66" charset="0"/>
              </a:rPr>
              <a:t>али</a:t>
            </a:r>
            <a:r>
              <a:rPr lang="sr-Latn-CS" sz="2400" dirty="0" smtClean="0">
                <a:latin typeface="Comic Sans MS" pitchFamily="66" charset="0"/>
              </a:rPr>
              <a:t> </a:t>
            </a:r>
            <a:r>
              <a:rPr lang="sr-Cyrl-CS" sz="2400" dirty="0" smtClean="0">
                <a:latin typeface="Comic Sans MS" pitchFamily="66" charset="0"/>
              </a:rPr>
              <a:t>и</a:t>
            </a:r>
            <a:r>
              <a:rPr lang="sr-Latn-CS" sz="2400" dirty="0" smtClean="0">
                <a:latin typeface="Comic Sans MS" pitchFamily="66" charset="0"/>
              </a:rPr>
              <a:t> </a:t>
            </a:r>
            <a:r>
              <a:rPr lang="sr-Cyrl-CS" sz="2400" dirty="0" smtClean="0">
                <a:latin typeface="Comic Sans MS" pitchFamily="66" charset="0"/>
              </a:rPr>
              <a:t>све</a:t>
            </a:r>
            <a:r>
              <a:rPr lang="sr-Latn-CS" sz="2400" dirty="0" smtClean="0">
                <a:latin typeface="Comic Sans MS" pitchFamily="66" charset="0"/>
              </a:rPr>
              <a:t> </a:t>
            </a:r>
            <a:r>
              <a:rPr lang="sr-Cyrl-CS" sz="2400" dirty="0" smtClean="0">
                <a:latin typeface="Comic Sans MS" pitchFamily="66" charset="0"/>
              </a:rPr>
              <a:t>друге</a:t>
            </a:r>
            <a:r>
              <a:rPr lang="sr-Latn-CS" sz="2400" dirty="0" smtClean="0">
                <a:latin typeface="Comic Sans MS" pitchFamily="66" charset="0"/>
              </a:rPr>
              <a:t> </a:t>
            </a:r>
            <a:r>
              <a:rPr lang="sr-Cyrl-CS" sz="2400" dirty="0" smtClean="0">
                <a:latin typeface="Comic Sans MS" pitchFamily="66" charset="0"/>
              </a:rPr>
              <a:t>органе</a:t>
            </a:r>
            <a:endParaRPr lang="sr-Latn-CS" sz="2400" dirty="0" smtClean="0">
              <a:latin typeface="Comic Sans MS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sr-Latn-CS" sz="2800" dirty="0" smtClean="0">
              <a:latin typeface="Comic Sans MS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Cyrl-CS" sz="2800" dirty="0" smtClean="0">
                <a:solidFill>
                  <a:srgbClr val="FFFF00"/>
                </a:solidFill>
                <a:latin typeface="Comic Sans MS" pitchFamily="66" charset="0"/>
              </a:rPr>
              <a:t>карактеристике</a:t>
            </a:r>
            <a:r>
              <a:rPr lang="sr-Latn-CS" sz="2800" dirty="0" smtClean="0">
                <a:solidFill>
                  <a:srgbClr val="FFFF00"/>
                </a:solidFill>
                <a:latin typeface="Comic Sans MS" pitchFamily="66" charset="0"/>
              </a:rPr>
              <a:t>:</a:t>
            </a:r>
          </a:p>
          <a:p>
            <a:pPr eaLnBrk="1" hangingPunct="1">
              <a:defRPr/>
            </a:pPr>
            <a:r>
              <a:rPr lang="sr-Cyrl-CS" sz="2400" dirty="0" smtClean="0">
                <a:latin typeface="Comic Sans MS" pitchFamily="66" charset="0"/>
              </a:rPr>
              <a:t>посебни</a:t>
            </a:r>
            <a:r>
              <a:rPr lang="sr-Latn-CS" sz="2400" dirty="0" smtClean="0">
                <a:latin typeface="Comic Sans MS" pitchFamily="66" charset="0"/>
              </a:rPr>
              <a:t> </a:t>
            </a:r>
            <a:r>
              <a:rPr lang="sr-Cyrl-CS" sz="2400" dirty="0" smtClean="0">
                <a:latin typeface="Comic Sans MS" pitchFamily="66" charset="0"/>
              </a:rPr>
              <a:t>имунолошки</a:t>
            </a:r>
            <a:r>
              <a:rPr lang="sr-Latn-CS" sz="2400" dirty="0" smtClean="0">
                <a:latin typeface="Comic Sans MS" pitchFamily="66" charset="0"/>
              </a:rPr>
              <a:t> </a:t>
            </a:r>
            <a:r>
              <a:rPr lang="sr-Cyrl-CS" sz="2400" dirty="0" smtClean="0">
                <a:latin typeface="Comic Sans MS" pitchFamily="66" charset="0"/>
              </a:rPr>
              <a:t>процеси</a:t>
            </a:r>
            <a:endParaRPr lang="sr-Latn-CS" sz="240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sr-Cyrl-CS" sz="2400" dirty="0" smtClean="0">
                <a:latin typeface="Comic Sans MS" pitchFamily="66" charset="0"/>
              </a:rPr>
              <a:t>хроничан</a:t>
            </a:r>
            <a:r>
              <a:rPr lang="sr-Latn-CS" sz="2400" dirty="0" smtClean="0">
                <a:latin typeface="Comic Sans MS" pitchFamily="66" charset="0"/>
              </a:rPr>
              <a:t> </a:t>
            </a:r>
            <a:r>
              <a:rPr lang="sr-Cyrl-CS" sz="2400" dirty="0" smtClean="0">
                <a:latin typeface="Comic Sans MS" pitchFamily="66" charset="0"/>
              </a:rPr>
              <a:t>ток</a:t>
            </a:r>
            <a:endParaRPr lang="sr-Latn-CS" sz="240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sr-Cyrl-CS" sz="2400" dirty="0" smtClean="0">
                <a:latin typeface="Comic Sans MS" pitchFamily="66" charset="0"/>
              </a:rPr>
              <a:t>утицај</a:t>
            </a:r>
            <a:r>
              <a:rPr lang="sr-Latn-CS" sz="2400" dirty="0" smtClean="0">
                <a:latin typeface="Comic Sans MS" pitchFamily="66" charset="0"/>
              </a:rPr>
              <a:t> </a:t>
            </a:r>
            <a:r>
              <a:rPr lang="sr-Cyrl-CS" sz="2400" dirty="0" smtClean="0">
                <a:latin typeface="Comic Sans MS" pitchFamily="66" charset="0"/>
              </a:rPr>
              <a:t>социо</a:t>
            </a:r>
            <a:r>
              <a:rPr lang="sr-Latn-CS" sz="2400" dirty="0" smtClean="0">
                <a:latin typeface="Comic Sans MS" pitchFamily="66" charset="0"/>
              </a:rPr>
              <a:t>-</a:t>
            </a:r>
            <a:r>
              <a:rPr lang="sr-Cyrl-CS" sz="2400" dirty="0" smtClean="0">
                <a:latin typeface="Comic Sans MS" pitchFamily="66" charset="0"/>
              </a:rPr>
              <a:t>економских</a:t>
            </a:r>
            <a:r>
              <a:rPr lang="sr-Latn-CS" sz="2400" dirty="0" smtClean="0">
                <a:latin typeface="Comic Sans MS" pitchFamily="66" charset="0"/>
              </a:rPr>
              <a:t> </a:t>
            </a:r>
            <a:r>
              <a:rPr lang="sr-Cyrl-CS" sz="2400" dirty="0" smtClean="0">
                <a:latin typeface="Comic Sans MS" pitchFamily="66" charset="0"/>
              </a:rPr>
              <a:t>фактора</a:t>
            </a:r>
            <a:endParaRPr lang="sr-Latn-CS" sz="240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sr-Cyrl-CS" sz="2400" dirty="0" smtClean="0">
                <a:latin typeface="Comic Sans MS" pitchFamily="66" charset="0"/>
              </a:rPr>
              <a:t>епидемијско</a:t>
            </a:r>
            <a:r>
              <a:rPr lang="sr-Latn-CS" sz="2400" dirty="0" smtClean="0">
                <a:latin typeface="Comic Sans MS" pitchFamily="66" charset="0"/>
              </a:rPr>
              <a:t> </a:t>
            </a:r>
            <a:r>
              <a:rPr lang="sr-Cyrl-CS" sz="2400" dirty="0" smtClean="0">
                <a:latin typeface="Comic Sans MS" pitchFamily="66" charset="0"/>
              </a:rPr>
              <a:t>ширење</a:t>
            </a:r>
            <a:endParaRPr lang="sr-Latn-CS" sz="24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eaLnBrk="1" hangingPunct="1">
              <a:defRPr/>
            </a:pPr>
            <a:fld id="{2145BB40-F453-4F39-AFC5-93E730F628DB}" type="slidenum">
              <a:rPr lang="sr-Latn-CS" altLang="sr-Latn-RS" sz="1200" smtClean="0">
                <a:solidFill>
                  <a:srgbClr val="FFFFFF"/>
                </a:solidFill>
                <a:latin typeface="Arial" panose="020B0604020202020204" pitchFamily="34" charset="0"/>
              </a:rPr>
              <a:pPr eaLnBrk="1" hangingPunct="1">
                <a:defRPr/>
              </a:pPr>
              <a:t>74</a:t>
            </a:fld>
            <a:endParaRPr lang="sr-Latn-CS" altLang="sr-Latn-RS" sz="1200" smtClean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70051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404813"/>
            <a:ext cx="6994525" cy="990600"/>
          </a:xfrm>
        </p:spPr>
        <p:txBody>
          <a:bodyPr/>
          <a:lstStyle/>
          <a:p>
            <a:pPr eaLnBrk="1" hangingPunct="1"/>
            <a:r>
              <a:rPr lang="sr-Cyrl-CS" altLang="en-US" sz="36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ИЗВОР</a:t>
            </a:r>
            <a:r>
              <a:rPr lang="sr-Latn-CS" altLang="en-US" sz="36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sr-Cyrl-CS" altLang="en-US" sz="36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ЗАРАЗЕ</a:t>
            </a:r>
            <a:endParaRPr lang="en-US" altLang="en-US" sz="3600" b="1" smtClean="0">
              <a:solidFill>
                <a:srgbClr val="FFFF00"/>
              </a:solidFill>
              <a:effectLst/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9388" y="1412875"/>
            <a:ext cx="8353425" cy="46085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оболели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од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ТБ</a:t>
            </a:r>
            <a:r>
              <a:rPr lang="en-US" sz="2000" dirty="0" smtClean="0">
                <a:effectLst/>
                <a:latin typeface="Comic Sans MS" pitchFamily="66" charset="0"/>
              </a:rPr>
              <a:t> (</a:t>
            </a:r>
            <a:r>
              <a:rPr lang="sr-Cyrl-CS" sz="2000" dirty="0" smtClean="0">
                <a:effectLst/>
                <a:latin typeface="Comic Sans MS" pitchFamily="66" charset="0"/>
              </a:rPr>
              <a:t>ређе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животиње</a:t>
            </a:r>
            <a:r>
              <a:rPr lang="en-US" sz="2000" dirty="0" smtClean="0">
                <a:effectLst/>
                <a:latin typeface="Comic Sans MS" pitchFamily="66" charset="0"/>
              </a:rPr>
              <a:t>, </a:t>
            </a:r>
            <a:r>
              <a:rPr lang="sr-Cyrl-CS" sz="2000" dirty="0" smtClean="0">
                <a:effectLst/>
                <a:latin typeface="Comic Sans MS" pitchFamily="66" charset="0"/>
              </a:rPr>
              <a:t>птице</a:t>
            </a:r>
            <a:r>
              <a:rPr lang="en-US" sz="2000" dirty="0" smtClean="0">
                <a:effectLst/>
                <a:latin typeface="Comic Sans MS" pitchFamily="66" charset="0"/>
              </a:rPr>
              <a:t>)</a:t>
            </a:r>
            <a:endParaRPr lang="sr-Latn-CS" sz="2000" dirty="0" smtClean="0">
              <a:effectLst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плућа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најчешће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место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порекла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бацила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ТБ</a:t>
            </a:r>
            <a:r>
              <a:rPr lang="en-US" sz="2000" dirty="0" smtClean="0">
                <a:effectLst/>
                <a:latin typeface="Comic Sans MS" pitchFamily="66" charset="0"/>
              </a:rPr>
              <a:t>, (</a:t>
            </a:r>
            <a:r>
              <a:rPr lang="sr-Cyrl-CS" sz="2000" dirty="0" smtClean="0">
                <a:effectLst/>
                <a:latin typeface="Comic Sans MS" pitchFamily="66" charset="0"/>
              </a:rPr>
              <a:t>ређе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урин</a:t>
            </a:r>
            <a:r>
              <a:rPr lang="en-US" sz="2000" dirty="0" smtClean="0">
                <a:effectLst/>
                <a:latin typeface="Comic Sans MS" pitchFamily="66" charset="0"/>
              </a:rPr>
              <a:t>, </a:t>
            </a:r>
            <a:r>
              <a:rPr lang="sr-Cyrl-CS" sz="2000" dirty="0" smtClean="0">
                <a:effectLst/>
                <a:latin typeface="Comic Sans MS" pitchFamily="66" charset="0"/>
              </a:rPr>
              <a:t>урогенитални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секрет</a:t>
            </a:r>
            <a:r>
              <a:rPr lang="en-US" sz="2000" dirty="0" smtClean="0">
                <a:effectLst/>
                <a:latin typeface="Comic Sans MS" pitchFamily="66" charset="0"/>
              </a:rPr>
              <a:t>, </a:t>
            </a:r>
            <a:r>
              <a:rPr lang="sr-Cyrl-CS" sz="2000" dirty="0" smtClean="0">
                <a:effectLst/>
                <a:latin typeface="Comic Sans MS" pitchFamily="66" charset="0"/>
              </a:rPr>
              <a:t>фецес</a:t>
            </a:r>
            <a:r>
              <a:rPr lang="en-US" sz="2000" dirty="0" smtClean="0">
                <a:effectLst/>
                <a:latin typeface="Comic Sans MS" pitchFamily="66" charset="0"/>
              </a:rPr>
              <a:t>, </a:t>
            </a:r>
            <a:r>
              <a:rPr lang="sr-Cyrl-CS" sz="2000" dirty="0" smtClean="0">
                <a:effectLst/>
                <a:latin typeface="Comic Sans MS" pitchFamily="66" charset="0"/>
              </a:rPr>
              <a:t>лезије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на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кожи</a:t>
            </a:r>
            <a:r>
              <a:rPr lang="en-US" sz="2000" dirty="0" smtClean="0">
                <a:effectLst/>
                <a:latin typeface="Comic Sans MS" pitchFamily="66" charset="0"/>
              </a:rPr>
              <a:t>, </a:t>
            </a:r>
            <a:r>
              <a:rPr lang="sr-Cyrl-CS" sz="2000" dirty="0" smtClean="0">
                <a:effectLst/>
                <a:latin typeface="Comic Sans MS" pitchFamily="66" charset="0"/>
              </a:rPr>
              <a:t>коликвиране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лимфне</a:t>
            </a:r>
            <a:r>
              <a:rPr lang="sr-Latn-C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жлезде</a:t>
            </a:r>
            <a:r>
              <a:rPr lang="sr-Latn-CS" sz="2000" dirty="0" smtClean="0">
                <a:effectLst/>
                <a:latin typeface="Comic Sans MS" pitchFamily="66" charset="0"/>
              </a:rPr>
              <a:t>, </a:t>
            </a:r>
            <a:r>
              <a:rPr lang="sr-Cyrl-CS" sz="2000" dirty="0" smtClean="0">
                <a:effectLst/>
                <a:latin typeface="Comic Sans MS" pitchFamily="66" charset="0"/>
              </a:rPr>
              <a:t>кости</a:t>
            </a:r>
            <a:r>
              <a:rPr lang="en-US" sz="2000" dirty="0" smtClean="0">
                <a:effectLst/>
                <a:latin typeface="Comic Sans MS" pitchFamily="66" charset="0"/>
              </a:rPr>
              <a:t>)</a:t>
            </a:r>
            <a:endParaRPr lang="sr-Latn-CS" sz="2000" dirty="0" smtClean="0">
              <a:effectLst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sz="2000" dirty="0" smtClean="0"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затворена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казеозна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лезија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промера</a:t>
            </a:r>
            <a:r>
              <a:rPr lang="en-US" sz="2000" dirty="0" smtClean="0">
                <a:effectLst/>
                <a:latin typeface="Comic Sans MS" pitchFamily="66" charset="0"/>
              </a:rPr>
              <a:t> 2</a:t>
            </a:r>
            <a:r>
              <a:rPr lang="sr-Latn-CS" sz="2000" dirty="0" smtClean="0">
                <a:effectLst/>
                <a:latin typeface="Comic Sans MS" pitchFamily="66" charset="0"/>
              </a:rPr>
              <a:t> cm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има</a:t>
            </a:r>
            <a:r>
              <a:rPr lang="en-US" sz="2000" dirty="0" smtClean="0">
                <a:effectLst/>
                <a:latin typeface="Comic Sans MS" pitchFamily="66" charset="0"/>
              </a:rPr>
              <a:t> 100 -1000 </a:t>
            </a:r>
            <a:r>
              <a:rPr lang="sr-Cyrl-CS" sz="2000" dirty="0" smtClean="0">
                <a:effectLst/>
                <a:latin typeface="Comic Sans MS" pitchFamily="66" charset="0"/>
              </a:rPr>
              <a:t>бацила</a:t>
            </a:r>
            <a:r>
              <a:rPr lang="en-US" sz="2000" dirty="0" smtClean="0">
                <a:effectLst/>
                <a:latin typeface="Comic Sans MS" pitchFamily="66" charset="0"/>
              </a:rPr>
              <a:t>, </a:t>
            </a:r>
            <a:r>
              <a:rPr lang="sr-Cyrl-CS" sz="2000" dirty="0" smtClean="0">
                <a:effectLst/>
                <a:latin typeface="Comic Sans MS" pitchFamily="66" charset="0"/>
              </a:rPr>
              <a:t>док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каверна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исте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величине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садржи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преко</a:t>
            </a:r>
            <a:r>
              <a:rPr lang="en-US" sz="2000" dirty="0" smtClean="0">
                <a:effectLst/>
                <a:latin typeface="Comic Sans MS" pitchFamily="66" charset="0"/>
              </a:rPr>
              <a:t> 100 </a:t>
            </a:r>
            <a:r>
              <a:rPr lang="sr-Cyrl-CS" sz="2000" dirty="0" smtClean="0">
                <a:effectLst/>
                <a:latin typeface="Comic Sans MS" pitchFamily="66" charset="0"/>
              </a:rPr>
              <a:t>милиона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бацила</a:t>
            </a:r>
            <a:endParaRPr lang="sr-Latn-CS" sz="2000" dirty="0" smtClean="0">
              <a:effectLst/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sz="2000" dirty="0" smtClean="0"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најзаразнији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директно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позитивни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болесници</a:t>
            </a:r>
            <a:r>
              <a:rPr lang="sr-Latn-CS" sz="2000" dirty="0" smtClean="0">
                <a:effectLst/>
                <a:latin typeface="Comic Sans MS" pitchFamily="66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effectLst/>
                <a:latin typeface="Comic Sans MS" pitchFamily="66" charset="0"/>
              </a:rPr>
              <a:t>    (</a:t>
            </a:r>
            <a:r>
              <a:rPr lang="sr-Cyrl-CS" sz="2000" dirty="0" smtClean="0">
                <a:effectLst/>
                <a:latin typeface="Comic Sans MS" pitchFamily="66" charset="0"/>
              </a:rPr>
              <a:t>преко</a:t>
            </a:r>
            <a:r>
              <a:rPr lang="sr-Latn-CS" sz="2000" dirty="0" smtClean="0">
                <a:effectLst/>
                <a:latin typeface="Comic Sans MS" pitchFamily="66" charset="0"/>
              </a:rPr>
              <a:t> 50 000 </a:t>
            </a:r>
            <a:r>
              <a:rPr lang="sr-Cyrl-CS" sz="2000" dirty="0" smtClean="0">
                <a:effectLst/>
                <a:latin typeface="Comic Sans MS" pitchFamily="66" charset="0"/>
              </a:rPr>
              <a:t>бацила</a:t>
            </a:r>
            <a:r>
              <a:rPr lang="sr-Latn-CS" sz="2000" dirty="0" smtClean="0">
                <a:effectLst/>
                <a:latin typeface="Comic Sans MS" pitchFamily="66" charset="0"/>
              </a:rPr>
              <a:t> /</a:t>
            </a:r>
            <a:r>
              <a:rPr lang="sr-Cyrl-CS" sz="2000" dirty="0" smtClean="0">
                <a:effectLst/>
                <a:latin typeface="Comic Sans MS" pitchFamily="66" charset="0"/>
              </a:rPr>
              <a:t>мл</a:t>
            </a:r>
            <a:r>
              <a:rPr lang="sr-Latn-CS" sz="2000" dirty="0" smtClean="0">
                <a:effectLst/>
                <a:latin typeface="Comic Sans MS" pitchFamily="66" charset="0"/>
              </a:rPr>
              <a:t>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sz="2000" dirty="0" smtClean="0">
              <a:effectLst/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оболели</a:t>
            </a:r>
            <a:r>
              <a:rPr lang="sr-Latn-C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од</a:t>
            </a:r>
            <a:r>
              <a:rPr lang="sr-Latn-C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хроничне</a:t>
            </a:r>
            <a:r>
              <a:rPr lang="sr-Latn-C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туберкулозе</a:t>
            </a:r>
            <a:r>
              <a:rPr lang="sr-Latn-CS" sz="2000" dirty="0" smtClean="0">
                <a:effectLst/>
                <a:latin typeface="Comic Sans MS" pitchFamily="66" charset="0"/>
              </a:rPr>
              <a:t> (</a:t>
            </a:r>
            <a:r>
              <a:rPr lang="sr-Cyrl-CS" sz="2000" dirty="0" smtClean="0">
                <a:effectLst/>
                <a:latin typeface="Comic Sans MS" pitchFamily="66" charset="0"/>
              </a:rPr>
              <a:t>резистентни</a:t>
            </a:r>
            <a:r>
              <a:rPr lang="sr-Latn-C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бацили</a:t>
            </a:r>
            <a:r>
              <a:rPr lang="sr-Latn-CS" sz="2000" dirty="0" smtClean="0">
                <a:effectLst/>
                <a:latin typeface="Comic Sans MS" pitchFamily="66" charset="0"/>
              </a:rPr>
              <a:t>)</a:t>
            </a:r>
            <a:endParaRPr lang="en-US" sz="2000" dirty="0" smtClean="0">
              <a:effectLst/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sz="20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eaLnBrk="1" hangingPunct="1">
              <a:defRPr/>
            </a:pPr>
            <a:fld id="{BB09AD65-306F-4F55-9974-06606794E315}" type="slidenum">
              <a:rPr lang="sr-Latn-CS" altLang="sr-Latn-RS" sz="1200" smtClean="0">
                <a:solidFill>
                  <a:srgbClr val="FFFFFF"/>
                </a:solidFill>
                <a:latin typeface="Arial" panose="020B0604020202020204" pitchFamily="34" charset="0"/>
              </a:rPr>
              <a:pPr eaLnBrk="1" hangingPunct="1">
                <a:defRPr/>
              </a:pPr>
              <a:t>75</a:t>
            </a:fld>
            <a:endParaRPr lang="sr-Latn-CS" altLang="sr-Latn-RS" sz="1200" smtClean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3600" b="1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ПУТ</a:t>
            </a:r>
            <a:r>
              <a:rPr lang="sr-Latn-CS" sz="3600" b="1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sr-Cyrl-CS" sz="3600" b="1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ШИРЕЊА</a:t>
            </a:r>
            <a:r>
              <a:rPr lang="sr-Latn-CS" sz="3600" b="1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sr-Cyrl-CS" sz="3600" b="1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ЗАРАЗЕ</a:t>
            </a:r>
            <a:r>
              <a:rPr lang="sr-Latn-CS" b="1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  <a:endParaRPr lang="en-US" b="1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7710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23850" y="1628775"/>
            <a:ext cx="8382000" cy="4343400"/>
          </a:xfrm>
        </p:spPr>
        <p:txBody>
          <a:bodyPr/>
          <a:lstStyle/>
          <a:p>
            <a:pPr eaLnBrk="1" hangingPunct="1"/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аерогени</a:t>
            </a:r>
            <a:r>
              <a:rPr lang="en-US" altLang="en-US" sz="2400" smtClean="0">
                <a:effectLst/>
                <a:latin typeface="Comic Sans MS" panose="030F0702030302020204" pitchFamily="66" charset="0"/>
              </a:rPr>
              <a:t> 98%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случајева</a:t>
            </a:r>
            <a:r>
              <a:rPr lang="en-US" altLang="en-US" sz="2400" smtClean="0">
                <a:effectLst/>
                <a:latin typeface="Comic Sans MS" panose="030F0702030302020204" pitchFamily="66" charset="0"/>
              </a:rPr>
              <a:t>,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ретко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ГИТ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,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кожа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,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слузнице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или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трансплацетарно</a:t>
            </a:r>
            <a:endParaRPr lang="sr-Latn-CS" altLang="en-US" sz="2400" smtClean="0">
              <a:effectLst/>
              <a:latin typeface="Comic Sans MS" panose="030F0702030302020204" pitchFamily="66" charset="0"/>
            </a:endParaRPr>
          </a:p>
          <a:p>
            <a:pPr eaLnBrk="1" hangingPunct="1"/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кашљем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се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избацује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више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од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3000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капљица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,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колико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и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током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5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минута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говора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</a:p>
          <a:p>
            <a:pPr eaLnBrk="1" hangingPunct="1"/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кијањем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се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ствара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милион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капљица</a:t>
            </a:r>
            <a:endParaRPr lang="sr-Latn-CS" altLang="en-US" sz="2400" smtClean="0">
              <a:effectLst/>
              <a:latin typeface="Comic Sans MS" panose="030F0702030302020204" pitchFamily="66" charset="0"/>
            </a:endParaRPr>
          </a:p>
          <a:p>
            <a:pPr eaLnBrk="1" hangingPunct="1"/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у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мрачним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просторијама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БТ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могу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да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преживе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више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година</a:t>
            </a:r>
            <a:endParaRPr lang="sr-Latn-CS" altLang="en-US" sz="2400" smtClean="0">
              <a:effectLst/>
              <a:latin typeface="Comic Sans MS" panose="030F0702030302020204" pitchFamily="66" charset="0"/>
            </a:endParaRPr>
          </a:p>
          <a:p>
            <a:pPr eaLnBrk="1" hangingPunct="1"/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уништавају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их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сунчева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светлост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,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топлота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,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антисептици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и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дезифицијенси</a:t>
            </a:r>
            <a:endParaRPr lang="en-US" altLang="en-US" sz="2400" smtClean="0">
              <a:effectLst/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eaLnBrk="1" hangingPunct="1">
              <a:defRPr/>
            </a:pPr>
            <a:fld id="{7BF80061-FD31-49E4-A5E7-AC00CEB58B19}" type="slidenum">
              <a:rPr lang="sr-Latn-CS" altLang="sr-Latn-RS" sz="1200" smtClean="0">
                <a:solidFill>
                  <a:srgbClr val="FFFFFF"/>
                </a:solidFill>
                <a:latin typeface="Arial" panose="020B0604020202020204" pitchFamily="34" charset="0"/>
              </a:rPr>
              <a:pPr eaLnBrk="1" hangingPunct="1">
                <a:defRPr/>
              </a:pPr>
              <a:t>76</a:t>
            </a:fld>
            <a:endParaRPr lang="sr-Latn-CS" altLang="sr-Latn-RS" sz="1200" smtClean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557338"/>
            <a:ext cx="8374063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Cyrl-CS" sz="2000" dirty="0" smtClean="0">
                <a:latin typeface="Comic Sans MS" pitchFamily="66" charset="0"/>
              </a:rPr>
              <a:t>вероватноћа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да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настане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обољење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зависи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од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бациларног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оптерећења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1600" dirty="0" smtClean="0">
                <a:effectLst/>
                <a:latin typeface="Comic Sans MS" pitchFamily="66" charset="0"/>
              </a:rPr>
              <a:t>(</a:t>
            </a:r>
            <a:r>
              <a:rPr lang="sr-Cyrl-CS" sz="1600" dirty="0" smtClean="0">
                <a:effectLst/>
                <a:latin typeface="Comic Sans MS" pitchFamily="66" charset="0"/>
              </a:rPr>
              <a:t>од</a:t>
            </a:r>
            <a:r>
              <a:rPr lang="en-US" sz="1600" dirty="0" smtClean="0">
                <a:effectLst/>
                <a:latin typeface="Comic Sans MS" pitchFamily="66" charset="0"/>
              </a:rPr>
              <a:t> </a:t>
            </a:r>
            <a:r>
              <a:rPr lang="sr-Cyrl-CS" sz="1600" dirty="0" smtClean="0">
                <a:effectLst/>
                <a:latin typeface="Comic Sans MS" pitchFamily="66" charset="0"/>
              </a:rPr>
              <a:t>броја</a:t>
            </a:r>
            <a:r>
              <a:rPr lang="en-US" sz="1600" dirty="0" smtClean="0">
                <a:effectLst/>
                <a:latin typeface="Comic Sans MS" pitchFamily="66" charset="0"/>
              </a:rPr>
              <a:t> </a:t>
            </a:r>
            <a:r>
              <a:rPr lang="sr-Cyrl-CS" sz="1600" dirty="0" smtClean="0">
                <a:effectLst/>
                <a:latin typeface="Comic Sans MS" pitchFamily="66" charset="0"/>
              </a:rPr>
              <a:t>удахнутих</a:t>
            </a:r>
            <a:r>
              <a:rPr lang="en-US" sz="1600" dirty="0" smtClean="0">
                <a:effectLst/>
                <a:latin typeface="Comic Sans MS" pitchFamily="66" charset="0"/>
              </a:rPr>
              <a:t> </a:t>
            </a:r>
            <a:r>
              <a:rPr lang="sr-Cyrl-CS" sz="1600" dirty="0" smtClean="0">
                <a:effectLst/>
                <a:latin typeface="Comic Sans MS" pitchFamily="66" charset="0"/>
              </a:rPr>
              <a:t>бацила</a:t>
            </a:r>
            <a:r>
              <a:rPr lang="en-US" sz="1600" dirty="0" smtClean="0">
                <a:effectLst/>
                <a:latin typeface="Comic Sans MS" pitchFamily="66" charset="0"/>
              </a:rPr>
              <a:t> </a:t>
            </a:r>
            <a:r>
              <a:rPr lang="sr-Cyrl-CS" sz="1600" dirty="0" smtClean="0">
                <a:effectLst/>
                <a:latin typeface="Comic Sans MS" pitchFamily="66" charset="0"/>
              </a:rPr>
              <a:t>и</a:t>
            </a:r>
            <a:r>
              <a:rPr lang="en-US" sz="1600" dirty="0" smtClean="0">
                <a:effectLst/>
                <a:latin typeface="Comic Sans MS" pitchFamily="66" charset="0"/>
              </a:rPr>
              <a:t> </a:t>
            </a:r>
            <a:r>
              <a:rPr lang="sr-Cyrl-CS" sz="1600" dirty="0" smtClean="0">
                <a:effectLst/>
                <a:latin typeface="Comic Sans MS" pitchFamily="66" charset="0"/>
              </a:rPr>
              <a:t>дужине</a:t>
            </a:r>
            <a:r>
              <a:rPr lang="en-US" sz="1600" dirty="0" smtClean="0">
                <a:effectLst/>
                <a:latin typeface="Comic Sans MS" pitchFamily="66" charset="0"/>
              </a:rPr>
              <a:t> </a:t>
            </a:r>
            <a:r>
              <a:rPr lang="sr-Cyrl-CS" sz="1600" dirty="0" smtClean="0">
                <a:effectLst/>
                <a:latin typeface="Comic Sans MS" pitchFamily="66" charset="0"/>
              </a:rPr>
              <a:t>експозиције</a:t>
            </a:r>
            <a:r>
              <a:rPr lang="en-US" sz="1600" dirty="0" smtClean="0">
                <a:effectLst/>
                <a:latin typeface="Comic Sans MS" pitchFamily="66" charset="0"/>
              </a:rPr>
              <a:t>)</a:t>
            </a:r>
            <a:endParaRPr lang="sr-Latn-CS" sz="1600" dirty="0" smtClean="0">
              <a:effectLst/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sz="1600" dirty="0" smtClean="0">
              <a:effectLst/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000" dirty="0" smtClean="0">
                <a:latin typeface="Comic Sans MS" pitchFamily="66" charset="0"/>
              </a:rPr>
              <a:t>проценат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инфицираних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ме</a:t>
            </a:r>
            <a:r>
              <a:rPr lang="sr-Cyrl-CS" sz="2000" dirty="0" smtClean="0"/>
              <a:t>ђ</a:t>
            </a:r>
            <a:r>
              <a:rPr lang="sr-Cyrl-CS" sz="2000" dirty="0" smtClean="0">
                <a:latin typeface="Comic Sans MS" pitchFamily="66" charset="0"/>
              </a:rPr>
              <a:t>у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члановима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домаћинства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је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Latn-CS" sz="2000" dirty="0" smtClean="0"/>
              <a:t> - </a:t>
            </a:r>
            <a:r>
              <a:rPr lang="sr-Latn-CS" sz="2000" dirty="0" smtClean="0">
                <a:latin typeface="Comic Sans MS" pitchFamily="66" charset="0"/>
              </a:rPr>
              <a:t>20%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sz="2000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000" dirty="0" smtClean="0">
                <a:latin typeface="Comic Sans MS" pitchFamily="66" charset="0"/>
              </a:rPr>
              <a:t>инфицираност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блиских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пријатеља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је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Latn-CS" sz="2000" dirty="0" smtClean="0"/>
              <a:t>- </a:t>
            </a:r>
            <a:r>
              <a:rPr lang="sr-Latn-CS" sz="2000" dirty="0" smtClean="0">
                <a:latin typeface="Comic Sans MS" pitchFamily="66" charset="0"/>
              </a:rPr>
              <a:t>4%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sz="2000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000" dirty="0" smtClean="0">
                <a:latin typeface="Comic Sans MS" pitchFamily="66" charset="0"/>
              </a:rPr>
              <a:t>други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контакти</a:t>
            </a:r>
            <a:r>
              <a:rPr lang="sr-Latn-CS" sz="2000" dirty="0" smtClean="0">
                <a:latin typeface="Comic Sans MS" pitchFamily="66" charset="0"/>
              </a:rPr>
              <a:t> (</a:t>
            </a:r>
            <a:r>
              <a:rPr lang="sr-Cyrl-CS" sz="2000" dirty="0" smtClean="0">
                <a:latin typeface="Comic Sans MS" pitchFamily="66" charset="0"/>
              </a:rPr>
              <a:t>радно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место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школа</a:t>
            </a:r>
            <a:r>
              <a:rPr lang="sr-Latn-CS" sz="2000" dirty="0" smtClean="0">
                <a:latin typeface="Comic Sans MS" pitchFamily="66" charset="0"/>
              </a:rPr>
              <a:t>) </a:t>
            </a:r>
            <a:r>
              <a:rPr lang="sr-Latn-CS" sz="2000" dirty="0" smtClean="0"/>
              <a:t>- </a:t>
            </a:r>
            <a:r>
              <a:rPr lang="sr-Latn-CS" sz="2000" dirty="0" smtClean="0">
                <a:latin typeface="Comic Sans MS" pitchFamily="66" charset="0"/>
              </a:rPr>
              <a:t>0.3%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sz="2000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000" dirty="0" smtClean="0">
                <a:latin typeface="Comic Sans MS" pitchFamily="66" charset="0"/>
              </a:rPr>
              <a:t>болесник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који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је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започео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лечење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није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опасан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извор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заразе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па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изолација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није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неопходна</a:t>
            </a:r>
            <a:endParaRPr lang="sr-Latn-CS" sz="2000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sz="2000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000" dirty="0" smtClean="0">
                <a:latin typeface="Comic Sans MS" pitchFamily="66" charset="0"/>
              </a:rPr>
              <a:t>изузетак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су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мала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деца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и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имунодефицијентне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особе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из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контакта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и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оболели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од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мултирезистентне</a:t>
            </a:r>
            <a:r>
              <a:rPr lang="sr-Latn-CS" sz="20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latin typeface="Comic Sans MS" pitchFamily="66" charset="0"/>
              </a:rPr>
              <a:t>туберкулозе</a:t>
            </a:r>
            <a:endParaRPr lang="sr-Latn-CS" sz="2000" dirty="0" smtClean="0">
              <a:latin typeface="Comic Sans MS" pitchFamily="66" charset="0"/>
            </a:endParaRPr>
          </a:p>
        </p:txBody>
      </p:sp>
      <p:sp>
        <p:nvSpPr>
          <p:cNvPr id="772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36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ПУТ</a:t>
            </a:r>
            <a:r>
              <a:rPr lang="sr-Latn-CS" altLang="en-US" sz="36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sr-Cyrl-CS" altLang="en-US" sz="36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ШИРЕЊА</a:t>
            </a:r>
            <a:r>
              <a:rPr lang="sr-Latn-CS" altLang="en-US" sz="36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sr-Cyrl-CS" altLang="en-US" sz="36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ЗАРАЗЕ</a:t>
            </a:r>
            <a:endParaRPr lang="en-US" altLang="en-US" sz="3600" b="1" smtClean="0">
              <a:solidFill>
                <a:srgbClr val="FFFF00"/>
              </a:solidFill>
              <a:effectLst/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eaLnBrk="1" hangingPunct="1">
              <a:defRPr/>
            </a:pPr>
            <a:fld id="{C5552B73-7F14-4F76-B832-15558FDD2C41}" type="slidenum">
              <a:rPr lang="sr-Latn-CS" altLang="sr-Latn-RS" sz="1200" smtClean="0">
                <a:solidFill>
                  <a:srgbClr val="FFFFFF"/>
                </a:solidFill>
                <a:latin typeface="Arial" panose="020B0604020202020204" pitchFamily="34" charset="0"/>
              </a:rPr>
              <a:pPr eaLnBrk="1" hangingPunct="1">
                <a:defRPr/>
              </a:pPr>
              <a:t>77</a:t>
            </a:fld>
            <a:endParaRPr lang="sr-Latn-CS" altLang="sr-Latn-RS" sz="1200" smtClean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73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36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ИМУНИТЕТ</a:t>
            </a:r>
            <a:endParaRPr lang="sr-Latn-CS" altLang="en-US" sz="3600" b="1" smtClean="0">
              <a:solidFill>
                <a:srgbClr val="FFFF00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773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557338"/>
            <a:ext cx="8229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Cyrl-CS" altLang="en-US" sz="2400" b="1" smtClean="0">
                <a:effectLst/>
                <a:latin typeface="Comic Sans MS" panose="030F0702030302020204" pitchFamily="66" charset="0"/>
              </a:rPr>
              <a:t>Заштиту</a:t>
            </a:r>
            <a:r>
              <a:rPr lang="sr-Latn-CS" altLang="en-US" sz="2400" b="1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b="1" smtClean="0">
                <a:effectLst/>
                <a:latin typeface="Comic Sans MS" panose="030F0702030302020204" pitchFamily="66" charset="0"/>
              </a:rPr>
              <a:t>од</a:t>
            </a:r>
            <a:r>
              <a:rPr lang="sr-Latn-CS" altLang="en-US" sz="2400" b="1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b="1" smtClean="0">
                <a:effectLst/>
                <a:latin typeface="Comic Sans MS" panose="030F0702030302020204" pitchFamily="66" charset="0"/>
              </a:rPr>
              <a:t>туберкулозе</a:t>
            </a:r>
            <a:r>
              <a:rPr lang="sr-Latn-CS" altLang="en-US" sz="2400" b="1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b="1" smtClean="0">
                <a:effectLst/>
                <a:latin typeface="Comic Sans MS" panose="030F0702030302020204" pitchFamily="66" charset="0"/>
              </a:rPr>
              <a:t>врше</a:t>
            </a:r>
            <a:r>
              <a:rPr lang="sr-Latn-CS" altLang="en-US" sz="2400" b="1" smtClean="0">
                <a:effectLst/>
                <a:latin typeface="Comic Sans MS" panose="030F0702030302020204" pitchFamily="66" charset="0"/>
              </a:rPr>
              <a:t>:</a:t>
            </a:r>
            <a:endParaRPr lang="en-US" altLang="en-US" sz="2400" b="1" smtClean="0">
              <a:effectLst/>
              <a:latin typeface="Comic Sans MS" panose="030F0702030302020204" pitchFamily="66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altLang="en-US" sz="2400" b="1" smtClean="0">
              <a:effectLst/>
              <a:latin typeface="Comic Sans MS" panose="030F0702030302020204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неспецифична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одбрана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организма</a:t>
            </a:r>
            <a:endParaRPr lang="sr-Latn-CS" altLang="en-US" sz="2400" smtClean="0">
              <a:effectLst/>
              <a:latin typeface="Comic Sans MS" panose="030F0702030302020204" pitchFamily="66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altLang="en-US" sz="2400" smtClean="0">
              <a:effectLst/>
              <a:latin typeface="Comic Sans MS" panose="030F0702030302020204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специфични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имунитет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посредован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ћелијама</a:t>
            </a:r>
            <a:endParaRPr lang="sr-Latn-CS" altLang="en-US" sz="2400" smtClean="0">
              <a:effectLst/>
              <a:latin typeface="Comic Sans MS" panose="030F0702030302020204" pitchFamily="66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400" smtClean="0">
              <a:solidFill>
                <a:srgbClr val="FFFF00"/>
              </a:solidFill>
              <a:effectLst/>
              <a:latin typeface="Comic Sans MS" panose="030F0702030302020204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altLang="en-US" sz="2400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стечени</a:t>
            </a:r>
            <a:r>
              <a:rPr lang="sr-Latn-CS" altLang="en-US" sz="2400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имунитет</a:t>
            </a:r>
            <a:r>
              <a:rPr lang="sr-Latn-CS" altLang="en-US" sz="2400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: </a:t>
            </a:r>
            <a:r>
              <a:rPr lang="sr-Cyrl-CS" altLang="en-US" sz="2400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последица</a:t>
            </a:r>
            <a:r>
              <a:rPr lang="sr-Latn-CS" altLang="en-US" sz="2400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савладане</a:t>
            </a:r>
            <a:r>
              <a:rPr lang="sr-Latn-CS" altLang="en-US" sz="2400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инфекције</a:t>
            </a:r>
            <a:r>
              <a:rPr lang="sr-Latn-CS" altLang="en-US" sz="2400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или</a:t>
            </a:r>
            <a:r>
              <a:rPr lang="sr-Latn-CS" altLang="en-US" sz="2400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sr-Latn-CS" altLang="en-US" sz="2400" smtClean="0">
                <a:solidFill>
                  <a:srgbClr val="FFFF00"/>
                </a:solidFill>
                <a:effectLst/>
              </a:rPr>
              <a:t>BCG</a:t>
            </a:r>
            <a:r>
              <a:rPr lang="sr-Latn-CS" altLang="en-US" sz="2400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вакцинације</a:t>
            </a:r>
            <a:endParaRPr lang="sr-Latn-CS" altLang="en-US" sz="2400" smtClean="0">
              <a:solidFill>
                <a:srgbClr val="FFFF00"/>
              </a:solidFill>
              <a:effectLst/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b="1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sr-Cyrl-CS" sz="3600" b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ИМУНИТЕТ</a:t>
            </a:r>
            <a:endParaRPr lang="en-US" sz="3600" b="1" dirty="0" smtClean="0">
              <a:solidFill>
                <a:srgbClr val="FFFF00"/>
              </a:solidFill>
              <a:effectLst/>
              <a:latin typeface="Comic Sans MS" pitchFamily="66" charset="0"/>
            </a:endParaRPr>
          </a:p>
        </p:txBody>
      </p:sp>
      <p:sp>
        <p:nvSpPr>
          <p:cNvPr id="77414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42875" y="1428750"/>
            <a:ext cx="8772525" cy="47371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en-US" sz="2400" b="1" smtClean="0">
                <a:effectLst/>
                <a:latin typeface="Comic Sans MS" panose="030F0702030302020204" pitchFamily="66" charset="0"/>
              </a:rPr>
              <a:t>Неспецифични механизми одбране (НМО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en-US" sz="2400" smtClean="0">
              <a:effectLst/>
              <a:latin typeface="Comic Sans MS" panose="030F0702030302020204" pitchFamily="66" charset="0"/>
            </a:endParaRPr>
          </a:p>
          <a:p>
            <a:pPr eaLnBrk="1" hangingPunct="1"/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назофарингеална баријера</a:t>
            </a:r>
          </a:p>
          <a:p>
            <a:pPr eaLnBrk="1" hangingPunct="1"/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мукоцилијарни апарат</a:t>
            </a:r>
          </a:p>
          <a:p>
            <a:pPr eaLnBrk="1" hangingPunct="1"/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лимфатицке структуре</a:t>
            </a:r>
          </a:p>
          <a:p>
            <a:pPr eaLnBrk="1" hangingPunct="1"/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АМ-алвеоларни макрофаг </a:t>
            </a:r>
            <a:r>
              <a:rPr lang="sr-Cyrl-CS" altLang="en-US" sz="2000" smtClean="0">
                <a:effectLst/>
                <a:latin typeface="Comic Sans MS" panose="030F0702030302020204" pitchFamily="66" charset="0"/>
              </a:rPr>
              <a:t>(ингестија</a:t>
            </a:r>
            <a:r>
              <a:rPr lang="sr-Latn-CS" altLang="en-US" sz="20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000" smtClean="0">
                <a:effectLst/>
                <a:latin typeface="Comic Sans MS" panose="030F0702030302020204" pitchFamily="66" charset="0"/>
              </a:rPr>
              <a:t>и</a:t>
            </a:r>
            <a:r>
              <a:rPr lang="sr-Latn-CS" altLang="en-US" sz="20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000" smtClean="0">
                <a:effectLst/>
                <a:latin typeface="Comic Sans MS" panose="030F0702030302020204" pitchFamily="66" charset="0"/>
              </a:rPr>
              <a:t>уништавање</a:t>
            </a:r>
            <a:r>
              <a:rPr lang="sr-Latn-CS" altLang="en-US" sz="20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000" smtClean="0">
                <a:effectLst/>
                <a:latin typeface="Comic Sans MS" panose="030F0702030302020204" pitchFamily="66" charset="0"/>
              </a:rPr>
              <a:t>БТ</a:t>
            </a:r>
            <a:r>
              <a:rPr lang="sr-Latn-CS" altLang="en-US" sz="2000" smtClean="0">
                <a:effectLst/>
                <a:latin typeface="Comic Sans MS" panose="030F0702030302020204" pitchFamily="66" charset="0"/>
              </a:rPr>
              <a:t>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sr-Cyrl-CS" altLang="en-US" sz="2400" smtClean="0">
              <a:effectLst/>
              <a:latin typeface="Comic Sans MS" panose="030F0702030302020204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Latn-CS" altLang="en-US" sz="2000" smtClean="0">
                <a:effectLst/>
                <a:latin typeface="Comic Sans MS" panose="030F0702030302020204" pitchFamily="66" charset="0"/>
              </a:rPr>
              <a:t>- </a:t>
            </a:r>
            <a:r>
              <a:rPr lang="sr-Cyrl-CS" altLang="en-US" sz="2000" smtClean="0">
                <a:effectLst/>
                <a:latin typeface="Comic Sans MS" panose="030F0702030302020204" pitchFamily="66" charset="0"/>
              </a:rPr>
              <a:t>АМ су неспецифично активирани различитим инхалационим</a:t>
            </a:r>
            <a:r>
              <a:rPr lang="sr-Latn-CS" altLang="en-US" sz="20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000" smtClean="0">
                <a:effectLst/>
                <a:latin typeface="Comic Sans MS" panose="030F0702030302020204" pitchFamily="66" charset="0"/>
              </a:rPr>
              <a:t>агенсима, </a:t>
            </a:r>
            <a:endParaRPr lang="sr-Latn-CS" altLang="en-US" sz="2000" smtClean="0">
              <a:effectLst/>
              <a:latin typeface="Comic Sans MS" panose="030F0702030302020204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000" smtClean="0">
                <a:effectLst/>
                <a:latin typeface="Comic Sans MS" panose="030F0702030302020204" pitchFamily="66" charset="0"/>
              </a:rPr>
              <a:t>-  </a:t>
            </a:r>
            <a:r>
              <a:rPr lang="sr-Cyrl-CS" altLang="en-US" sz="2000" smtClean="0">
                <a:effectLst/>
                <a:latin typeface="Comic Sans MS" panose="030F0702030302020204" pitchFamily="66" charset="0"/>
              </a:rPr>
              <a:t>АМ</a:t>
            </a:r>
            <a:r>
              <a:rPr lang="sr-Latn-CS" altLang="en-US" sz="20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000" smtClean="0">
                <a:effectLst/>
                <a:latin typeface="Comic Sans MS" panose="030F0702030302020204" pitchFamily="66" charset="0"/>
              </a:rPr>
              <a:t>су</a:t>
            </a:r>
            <a:r>
              <a:rPr lang="sr-Latn-CS" altLang="en-US" sz="20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000" smtClean="0">
                <a:effectLst/>
                <a:latin typeface="Comic Sans MS" panose="030F0702030302020204" pitchFamily="66" charset="0"/>
              </a:rPr>
              <a:t>специфично</a:t>
            </a:r>
            <a:r>
              <a:rPr lang="sr-Latn-CS" altLang="en-US" sz="20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000" smtClean="0">
                <a:effectLst/>
                <a:latin typeface="Comic Sans MS" panose="030F0702030302020204" pitchFamily="66" charset="0"/>
              </a:rPr>
              <a:t>активирани</a:t>
            </a:r>
            <a:r>
              <a:rPr lang="sr-Latn-CS" altLang="en-US" sz="2000" smtClean="0">
                <a:effectLst/>
                <a:latin typeface="Comic Sans MS" panose="030F0702030302020204" pitchFamily="66" charset="0"/>
              </a:rPr>
              <a:t> CD 4 (</a:t>
            </a:r>
            <a:r>
              <a:rPr lang="sr-Cyrl-CS" altLang="en-US" sz="2000" smtClean="0">
                <a:effectLst/>
                <a:latin typeface="Comic Sans MS" panose="030F0702030302020204" pitchFamily="66" charset="0"/>
              </a:rPr>
              <a:t>Т</a:t>
            </a:r>
            <a:r>
              <a:rPr lang="sr-Latn-CS" altLang="en-US" sz="2000" smtClean="0">
                <a:effectLst/>
              </a:rPr>
              <a:t>h</a:t>
            </a:r>
            <a:r>
              <a:rPr lang="sr-Latn-CS" altLang="en-US" sz="2000" smtClean="0">
                <a:effectLst/>
                <a:latin typeface="Comic Sans MS" panose="030F0702030302020204" pitchFamily="66" charset="0"/>
              </a:rPr>
              <a:t>1) </a:t>
            </a:r>
            <a:r>
              <a:rPr lang="sr-Cyrl-CS" altLang="en-US" sz="2000" smtClean="0">
                <a:effectLst/>
                <a:latin typeface="Comic Sans MS" panose="030F0702030302020204" pitchFamily="66" charset="0"/>
              </a:rPr>
              <a:t>лимфоцитима</a:t>
            </a:r>
            <a:r>
              <a:rPr lang="sr-Latn-CS" altLang="en-US" sz="2000" smtClean="0">
                <a:effectLst/>
                <a:latin typeface="Comic Sans MS" panose="030F0702030302020204" pitchFamily="66" charset="0"/>
              </a:rPr>
              <a:t>, </a:t>
            </a:r>
            <a:r>
              <a:rPr lang="sr-Cyrl-CS" altLang="en-US" sz="2000" smtClean="0">
                <a:effectLst/>
                <a:latin typeface="Comic Sans MS" panose="030F0702030302020204" pitchFamily="66" charset="0"/>
              </a:rPr>
              <a:t>који</a:t>
            </a:r>
            <a:endParaRPr lang="sr-Latn-CS" altLang="en-US" sz="2000" smtClean="0">
              <a:effectLst/>
              <a:latin typeface="Comic Sans MS" panose="030F0702030302020204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000" smtClean="0">
                <a:effectLst/>
                <a:latin typeface="Comic Sans MS" panose="030F0702030302020204" pitchFamily="66" charset="0"/>
              </a:rPr>
              <a:t>   </a:t>
            </a:r>
            <a:r>
              <a:rPr lang="sr-Cyrl-CS" altLang="en-US" sz="2000" smtClean="0">
                <a:effectLst/>
                <a:latin typeface="Comic Sans MS" panose="030F0702030302020204" pitchFamily="66" charset="0"/>
              </a:rPr>
              <a:t>продукују</a:t>
            </a:r>
            <a:r>
              <a:rPr lang="sr-Latn-CS" altLang="en-US" sz="20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000" smtClean="0">
                <a:effectLst/>
                <a:latin typeface="Comic Sans MS" panose="030F0702030302020204" pitchFamily="66" charset="0"/>
              </a:rPr>
              <a:t>цитокине</a:t>
            </a:r>
            <a:r>
              <a:rPr lang="sr-Latn-CS" altLang="en-US" sz="2000" smtClean="0">
                <a:effectLst/>
                <a:latin typeface="Comic Sans MS" panose="030F0702030302020204" pitchFamily="66" charset="0"/>
              </a:rPr>
              <a:t> (IFN-</a:t>
            </a:r>
            <a:r>
              <a:rPr lang="sr-Cyrl-CS" altLang="en-US" sz="2000" smtClean="0">
                <a:effectLst/>
                <a:latin typeface="Comic Sans MS" panose="030F0702030302020204" pitchFamily="66" charset="0"/>
              </a:rPr>
              <a:t>гама</a:t>
            </a:r>
            <a:r>
              <a:rPr lang="sr-Latn-CS" altLang="en-US" sz="20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000" smtClean="0">
                <a:effectLst/>
                <a:latin typeface="Comic Sans MS" panose="030F0702030302020204" pitchFamily="66" charset="0"/>
              </a:rPr>
              <a:t>и</a:t>
            </a:r>
            <a:r>
              <a:rPr lang="sr-Latn-CS" altLang="en-US" sz="20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000" smtClean="0">
                <a:effectLst/>
                <a:latin typeface="Comic Sans MS" panose="030F0702030302020204" pitchFamily="66" charset="0"/>
              </a:rPr>
              <a:t>Т</a:t>
            </a:r>
            <a:r>
              <a:rPr lang="sr-Latn-CS" altLang="en-US" sz="2000" smtClean="0">
                <a:effectLst/>
                <a:latin typeface="Comic Sans MS" panose="030F0702030302020204" pitchFamily="66" charset="0"/>
              </a:rPr>
              <a:t>NF-</a:t>
            </a:r>
            <a:r>
              <a:rPr lang="sr-Cyrl-CS" altLang="en-US" sz="2000" smtClean="0">
                <a:effectLst/>
                <a:latin typeface="Comic Sans MS" panose="030F0702030302020204" pitchFamily="66" charset="0"/>
              </a:rPr>
              <a:t>алфа</a:t>
            </a:r>
            <a:r>
              <a:rPr lang="sr-Latn-CS" altLang="en-US" sz="20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000" smtClean="0">
                <a:effectLst/>
                <a:latin typeface="Comic Sans MS" panose="030F0702030302020204" pitchFamily="66" charset="0"/>
              </a:rPr>
              <a:t>главни</a:t>
            </a:r>
            <a:r>
              <a:rPr lang="sr-Latn-CS" altLang="en-US" sz="2000" smtClean="0">
                <a:effectLst/>
                <a:latin typeface="Comic Sans MS" panose="030F0702030302020204" pitchFamily="66" charset="0"/>
              </a:rPr>
              <a:t>)</a:t>
            </a:r>
            <a:endParaRPr lang="sr-Cyrl-CS" altLang="en-US" sz="2000" smtClean="0">
              <a:effectLst/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eaLnBrk="1" hangingPunct="1">
              <a:defRPr/>
            </a:pPr>
            <a:fld id="{840E45EA-174E-43DF-AC89-507F6AAF4881}" type="slidenum">
              <a:rPr lang="sr-Latn-CS" altLang="sr-Latn-RS" sz="1200" smtClean="0">
                <a:solidFill>
                  <a:srgbClr val="FFFFFF"/>
                </a:solidFill>
                <a:latin typeface="Arial" panose="020B0604020202020204" pitchFamily="34" charset="0"/>
              </a:rPr>
              <a:pPr eaLnBrk="1" hangingPunct="1">
                <a:defRPr/>
              </a:pPr>
              <a:t>79</a:t>
            </a:fld>
            <a:endParaRPr lang="sr-Latn-CS" altLang="sr-Latn-RS" sz="1200" smtClean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FFFF00"/>
                </a:solidFill>
                <a:cs typeface="Times New Roman" pitchFamily="18" charset="0"/>
              </a:rPr>
              <a:t/>
            </a:r>
            <a:br>
              <a:rPr lang="en-US" sz="3600" b="1" dirty="0" smtClean="0">
                <a:solidFill>
                  <a:srgbClr val="FFFF00"/>
                </a:solidFill>
                <a:cs typeface="Times New Roman" pitchFamily="18" charset="0"/>
              </a:rPr>
            </a:br>
            <a:r>
              <a:rPr lang="sr-Cyrl-CS" sz="3600" b="1" dirty="0" smtClean="0">
                <a:solidFill>
                  <a:srgbClr val="FFFF00"/>
                </a:solidFill>
                <a:latin typeface="Comic Sans MS" pitchFamily="66" charset="0"/>
              </a:rPr>
              <a:t>ИМУНИТЕТ</a:t>
            </a:r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/>
            </a:r>
            <a:b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</a:br>
            <a:endParaRPr lang="en-US" sz="3600" b="1" dirty="0" smtClean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341438"/>
            <a:ext cx="8915400" cy="43434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</a:t>
            </a:r>
            <a:r>
              <a:rPr lang="sr-Cyrl-CS" sz="2000" b="1" dirty="0" smtClean="0">
                <a:solidFill>
                  <a:srgbClr val="66FF66"/>
                </a:solidFill>
                <a:effectLst/>
                <a:latin typeface="Comic Sans MS" pitchFamily="66" charset="0"/>
                <a:cs typeface="Times New Roman" pitchFamily="18" charset="0"/>
              </a:rPr>
              <a:t>Специфични</a:t>
            </a:r>
            <a:r>
              <a:rPr lang="sr-Latn-CS" sz="2000" b="1" dirty="0" smtClean="0">
                <a:solidFill>
                  <a:srgbClr val="66FF66"/>
                </a:solidFill>
                <a:effectLst/>
                <a:latin typeface="Comic Sans MS" pitchFamily="66" charset="0"/>
                <a:cs typeface="Times New Roman" pitchFamily="18" charset="0"/>
              </a:rPr>
              <a:t> </a:t>
            </a:r>
            <a:r>
              <a:rPr lang="sr-Cyrl-CS" sz="2000" b="1" dirty="0" smtClean="0">
                <a:solidFill>
                  <a:srgbClr val="66FF66"/>
                </a:solidFill>
                <a:effectLst/>
                <a:latin typeface="Comic Sans MS" pitchFamily="66" charset="0"/>
                <a:cs typeface="Times New Roman" pitchFamily="18" charset="0"/>
              </a:rPr>
              <a:t>механизми</a:t>
            </a:r>
            <a:r>
              <a:rPr lang="sr-Latn-CS" sz="2000" b="1" dirty="0" smtClean="0">
                <a:solidFill>
                  <a:srgbClr val="66FF66"/>
                </a:solidFill>
                <a:effectLst/>
                <a:latin typeface="Comic Sans MS" pitchFamily="66" charset="0"/>
                <a:cs typeface="Times New Roman" pitchFamily="18" charset="0"/>
              </a:rPr>
              <a:t> </a:t>
            </a:r>
            <a:r>
              <a:rPr lang="sr-Cyrl-CS" sz="2000" b="1" dirty="0" smtClean="0">
                <a:solidFill>
                  <a:srgbClr val="66FF66"/>
                </a:solidFill>
                <a:effectLst/>
                <a:latin typeface="Comic Sans MS" pitchFamily="66" charset="0"/>
                <a:cs typeface="Times New Roman" pitchFamily="18" charset="0"/>
              </a:rPr>
              <a:t>одбране</a:t>
            </a:r>
            <a:r>
              <a:rPr lang="sr-Latn-CS" sz="2000" dirty="0" smtClean="0">
                <a:solidFill>
                  <a:srgbClr val="009999"/>
                </a:solidFill>
                <a:effectLst/>
                <a:latin typeface="Comic Sans MS" pitchFamily="66" charset="0"/>
              </a:rPr>
              <a:t>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effectLst/>
                <a:latin typeface="Comic Sans MS" pitchFamily="66" charset="0"/>
              </a:rPr>
              <a:t>   </a:t>
            </a:r>
            <a:r>
              <a:rPr lang="sr-Cyrl-CS" sz="2000" dirty="0" smtClean="0">
                <a:effectLst/>
                <a:latin typeface="Comic Sans MS" pitchFamily="66" charset="0"/>
              </a:rPr>
              <a:t>Условљени</a:t>
            </a:r>
            <a:r>
              <a:rPr lang="sr-Latn-C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су различитим генетским факторима и факторима спољашње средине </a:t>
            </a:r>
          </a:p>
        </p:txBody>
      </p:sp>
      <p:sp>
        <p:nvSpPr>
          <p:cNvPr id="775173" name="Rectangle 5"/>
          <p:cNvSpPr>
            <a:spLocks noChangeArrowheads="1"/>
          </p:cNvSpPr>
          <p:nvPr/>
        </p:nvSpPr>
        <p:spPr bwMode="auto">
          <a:xfrm>
            <a:off x="142875" y="3214688"/>
            <a:ext cx="8750300" cy="309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rgbClr val="86D1EC"/>
              </a:buClr>
            </a:pPr>
            <a:r>
              <a:rPr lang="sr-Cyrl-CS" altLang="en-US" sz="2400">
                <a:solidFill>
                  <a:srgbClr val="66FF66"/>
                </a:solidFill>
                <a:latin typeface="Comic Sans MS" panose="030F0702030302020204" pitchFamily="66" charset="0"/>
              </a:rPr>
              <a:t>Ћелијама посредовани имунитет</a:t>
            </a:r>
            <a:r>
              <a:rPr lang="sr-Cyrl-CS" altLang="en-US" sz="2400" b="0">
                <a:solidFill>
                  <a:srgbClr val="FFFFFF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2000" b="0">
                <a:solidFill>
                  <a:srgbClr val="FFFFFF"/>
                </a:solidFill>
                <a:latin typeface="Comic Sans MS" panose="030F0702030302020204" pitchFamily="66" charset="0"/>
              </a:rPr>
              <a:t>(</a:t>
            </a:r>
            <a:r>
              <a:rPr lang="sr-Latn-CS" altLang="en-US" sz="2000" b="0">
                <a:solidFill>
                  <a:srgbClr val="FFFFFF"/>
                </a:solidFill>
                <a:latin typeface="Comic Sans MS" panose="030F0702030302020204" pitchFamily="66" charset="0"/>
              </a:rPr>
              <a:t>CMI</a:t>
            </a:r>
            <a:r>
              <a:rPr lang="sr-Cyrl-CS" altLang="en-US" sz="2000" b="0">
                <a:solidFill>
                  <a:srgbClr val="FFFFFF"/>
                </a:solidFill>
                <a:latin typeface="Comic Sans MS" panose="030F0702030302020204" pitchFamily="66" charset="0"/>
              </a:rPr>
              <a:t>) користан</a:t>
            </a:r>
            <a:r>
              <a:rPr lang="sr-Latn-CS" altLang="en-US" sz="2000" b="0">
                <a:solidFill>
                  <a:srgbClr val="FFFFFF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2000" b="0">
                <a:solidFill>
                  <a:srgbClr val="FFFFFF"/>
                </a:solidFill>
                <a:latin typeface="Comic Sans MS" panose="030F0702030302020204" pitchFamily="66" charset="0"/>
              </a:rPr>
              <a:t>одговор домаћина у коме најважнију улогу имају АМ и Т-</a:t>
            </a:r>
            <a:r>
              <a:rPr lang="sr-Latn-CS" altLang="en-US" sz="2000" b="0">
                <a:solidFill>
                  <a:srgbClr val="FFFFFF"/>
                </a:solidFill>
              </a:rPr>
              <a:t>L</a:t>
            </a:r>
            <a:r>
              <a:rPr lang="sr-Cyrl-CS" altLang="en-US" sz="2000" b="0">
                <a:solidFill>
                  <a:srgbClr val="FFFFFF"/>
                </a:solidFill>
                <a:latin typeface="Comic Sans MS" panose="030F0702030302020204" pitchFamily="66" charset="0"/>
              </a:rPr>
              <a:t>y</a:t>
            </a:r>
            <a:r>
              <a:rPr lang="sr-Latn-CS" altLang="en-US" sz="2000" b="0">
                <a:solidFill>
                  <a:srgbClr val="FFFFFF"/>
                </a:solidFill>
                <a:latin typeface="Comic Sans MS" panose="030F0702030302020204" pitchFamily="66" charset="0"/>
              </a:rPr>
              <a:t>, </a:t>
            </a:r>
            <a:r>
              <a:rPr lang="sr-Cyrl-CS" altLang="en-US" sz="2000" b="0">
                <a:solidFill>
                  <a:srgbClr val="FFFFFF"/>
                </a:solidFill>
                <a:latin typeface="Comic Sans MS" panose="030F0702030302020204" pitchFamily="66" charset="0"/>
              </a:rPr>
              <a:t>а</a:t>
            </a:r>
            <a:r>
              <a:rPr lang="sr-Latn-CS" altLang="en-US" sz="2000" b="0">
                <a:solidFill>
                  <a:srgbClr val="FFFFFF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2000" b="0">
                <a:solidFill>
                  <a:srgbClr val="FFFFFF"/>
                </a:solidFill>
                <a:latin typeface="Comic Sans MS" panose="030F0702030302020204" pitchFamily="66" charset="0"/>
              </a:rPr>
              <a:t>изазива</a:t>
            </a:r>
            <a:r>
              <a:rPr lang="sr-Latn-CS" altLang="en-US" sz="2000" b="0">
                <a:solidFill>
                  <a:srgbClr val="FFFFFF"/>
                </a:solidFill>
                <a:latin typeface="Comic Sans MS" panose="030F0702030302020204" pitchFamily="66" charset="0"/>
              </a:rPr>
              <a:t>  </a:t>
            </a:r>
            <a:r>
              <a:rPr lang="sr-Cyrl-CS" altLang="en-US" sz="2000">
                <a:solidFill>
                  <a:srgbClr val="66FF66"/>
                </a:solidFill>
                <a:latin typeface="Comic Sans MS" panose="030F0702030302020204" pitchFamily="66" charset="0"/>
              </a:rPr>
              <a:t>касни тип преосетљивости</a:t>
            </a:r>
            <a:r>
              <a:rPr lang="sr-Latn-CS" altLang="en-US" sz="2000">
                <a:solidFill>
                  <a:srgbClr val="66FF66"/>
                </a:solidFill>
                <a:latin typeface="Comic Sans MS" panose="030F0702030302020204" pitchFamily="66" charset="0"/>
              </a:rPr>
              <a:t>, </a:t>
            </a:r>
            <a:r>
              <a:rPr lang="sr-Cyrl-CS" altLang="en-US" sz="2000" b="0">
                <a:solidFill>
                  <a:srgbClr val="FFFFFF"/>
                </a:solidFill>
                <a:latin typeface="Comic Sans MS" panose="030F0702030302020204" pitchFamily="66" charset="0"/>
              </a:rPr>
              <a:t>који игра кључну улогу у процесу казеозне некрозе и формирању гранулома</a:t>
            </a:r>
            <a:r>
              <a:rPr lang="sr-Latn-CS" altLang="en-US" sz="2000" b="0">
                <a:solidFill>
                  <a:srgbClr val="FFFFFF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2000" b="0">
                <a:solidFill>
                  <a:srgbClr val="FFFFFF"/>
                </a:solidFill>
                <a:latin typeface="Comic Sans MS" panose="030F0702030302020204" pitchFamily="66" charset="0"/>
              </a:rPr>
              <a:t>посредством</a:t>
            </a:r>
            <a:r>
              <a:rPr lang="sr-Latn-CS" altLang="en-US" sz="2000" b="0">
                <a:solidFill>
                  <a:srgbClr val="FFFFFF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2000" b="0">
                <a:solidFill>
                  <a:srgbClr val="FFFFFF"/>
                </a:solidFill>
                <a:latin typeface="Comic Sans MS" panose="030F0702030302020204" pitchFamily="66" charset="0"/>
              </a:rPr>
              <a:t>цитотоксичних</a:t>
            </a:r>
            <a:r>
              <a:rPr lang="sr-Latn-CS" altLang="en-US" sz="2000" b="0">
                <a:solidFill>
                  <a:srgbClr val="FFFFFF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2000" b="0">
                <a:solidFill>
                  <a:srgbClr val="FFFFFF"/>
                </a:solidFill>
                <a:latin typeface="Comic Sans MS" panose="030F0702030302020204" pitchFamily="66" charset="0"/>
              </a:rPr>
              <a:t>Т</a:t>
            </a:r>
            <a:r>
              <a:rPr lang="sr-Latn-CS" altLang="en-US" sz="2000" b="0">
                <a:solidFill>
                  <a:srgbClr val="FFFFFF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2000" b="0">
                <a:solidFill>
                  <a:srgbClr val="FFFFFF"/>
                </a:solidFill>
                <a:latin typeface="Comic Sans MS" panose="030F0702030302020204" pitchFamily="66" charset="0"/>
              </a:rPr>
              <a:t>ћелија</a:t>
            </a:r>
          </a:p>
          <a:p>
            <a:pPr eaLnBrk="1" hangingPunct="1">
              <a:buClr>
                <a:srgbClr val="86D1EC"/>
              </a:buClr>
            </a:pPr>
            <a:endParaRPr lang="en-US" altLang="en-US" sz="2400" b="0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418" name="Text Box 3"/>
          <p:cNvSpPr txBox="1">
            <a:spLocks noChangeArrowheads="1"/>
          </p:cNvSpPr>
          <p:nvPr/>
        </p:nvSpPr>
        <p:spPr bwMode="auto">
          <a:xfrm>
            <a:off x="611188" y="1484313"/>
            <a:ext cx="7143750" cy="3048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>
                <a:schemeClr val="bg1"/>
              </a:buClr>
            </a:pPr>
            <a:r>
              <a:rPr lang="sr-Cyrl-CS" altLang="sr-Latn-RS" sz="2400" b="0">
                <a:solidFill>
                  <a:schemeClr val="bg1"/>
                </a:solidFill>
              </a:rPr>
              <a:t>Лобарне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пнеумоније</a:t>
            </a:r>
            <a:endParaRPr lang="sr-Latn-CS" altLang="sr-Latn-RS" sz="2400" b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</a:pP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Сегментне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пнеумоније</a:t>
            </a:r>
            <a:endParaRPr lang="sr-Latn-CS" altLang="sr-Latn-RS" sz="2400" b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</a:pP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Субсегментне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пнеумоније</a:t>
            </a:r>
            <a:endParaRPr lang="sr-Latn-CS" altLang="sr-Latn-RS" sz="2400" b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</a:pP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Бронхопнеумоније</a:t>
            </a:r>
            <a:endParaRPr lang="sr-Latn-CS" altLang="sr-Latn-RS" sz="2400" b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</a:pP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Интерстицијумске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пнеумоније</a:t>
            </a:r>
            <a:endParaRPr lang="sr-Latn-CS" altLang="sr-Latn-RS" sz="2400" b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</a:pP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Апсцесна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пнеумонија</a:t>
            </a:r>
            <a:endParaRPr lang="sr-Latn-CS" altLang="sr-Latn-RS" sz="2400" b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</a:pP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Хилусна</a:t>
            </a: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аденопатија</a:t>
            </a:r>
            <a:endParaRPr lang="sr-Latn-CS" altLang="sr-Latn-RS" sz="2400" b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</a:pPr>
            <a:r>
              <a:rPr lang="sr-Latn-CS" altLang="sr-Latn-RS" sz="2400" b="0">
                <a:solidFill>
                  <a:schemeClr val="bg1"/>
                </a:solidFill>
              </a:rPr>
              <a:t> </a:t>
            </a:r>
            <a:r>
              <a:rPr lang="sr-Cyrl-CS" altLang="sr-Latn-RS" sz="2400" b="0">
                <a:solidFill>
                  <a:schemeClr val="bg1"/>
                </a:solidFill>
              </a:rPr>
              <a:t>Плеуропнеумоније</a:t>
            </a:r>
            <a:endParaRPr lang="en-US" altLang="sr-Latn-RS" sz="2400" b="0">
              <a:solidFill>
                <a:schemeClr val="bg1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11188" y="115888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sr-Cyrl-CS" altLang="sr-Latn-RS" sz="3200" kern="0" dirty="0" smtClean="0">
                <a:solidFill>
                  <a:schemeClr val="bg1"/>
                </a:solidFill>
                <a:latin typeface="+mn-lt"/>
              </a:rPr>
              <a:t>Радиолошка подела пнеумонија</a:t>
            </a:r>
            <a:endParaRPr lang="en-US" altLang="sr-Latn-RS" sz="3200" kern="0" dirty="0" smtClean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algn="r" eaLnBrk="1" hangingPunct="1">
              <a:defRPr/>
            </a:pPr>
            <a:fld id="{14AEECBA-C07B-4494-A2EC-D40D835BE208}" type="slidenum">
              <a:rPr lang="sr-Latn-CS" altLang="sr-Latn-RS" sz="1200" b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pPr algn="r" eaLnBrk="1" hangingPunct="1">
                <a:defRPr/>
              </a:pPr>
              <a:t>80</a:t>
            </a:fld>
            <a:endParaRPr lang="sr-Latn-CS" altLang="sr-Latn-RS" sz="1200" b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252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0"/>
            <a:ext cx="6096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>
                <a:cs typeface="Times New Roman" pitchFamily="18" charset="0"/>
              </a:rPr>
              <a:t/>
            </a:r>
            <a:br>
              <a:rPr lang="en-US" sz="3600" smtClean="0">
                <a:cs typeface="Times New Roman" pitchFamily="18" charset="0"/>
              </a:rPr>
            </a:br>
            <a:r>
              <a:rPr lang="en-US" sz="3600" b="1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B</a:t>
            </a:r>
            <a:r>
              <a:rPr lang="sr-Latn-CS" sz="3600" b="1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C</a:t>
            </a:r>
            <a:r>
              <a:rPr lang="en-US" sz="3600" b="1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G </a:t>
            </a:r>
            <a:r>
              <a:rPr lang="sr-Cyrl-CS" sz="3600" b="1" smtClean="0">
                <a:solidFill>
                  <a:srgbClr val="FFFF00"/>
                </a:solidFill>
                <a:cs typeface="Times New Roman" pitchFamily="18" charset="0"/>
              </a:rPr>
              <a:t>вакцинација</a:t>
            </a:r>
            <a:endParaRPr lang="en-US" sz="3600" b="1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50" y="1428750"/>
            <a:ext cx="8520113" cy="4572000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Превентивна мера</a:t>
            </a:r>
            <a:r>
              <a:rPr lang="sr-Latn-CS" sz="2000" dirty="0" smtClean="0">
                <a:effectLst/>
                <a:latin typeface="Comic Sans MS" pitchFamily="66" charset="0"/>
              </a:rPr>
              <a:t> </a:t>
            </a:r>
          </a:p>
          <a:p>
            <a:pPr eaLnBrk="1" hangingPunct="1"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даје се  i</a:t>
            </a:r>
            <a:r>
              <a:rPr lang="sr-Latn-CS" sz="2000" dirty="0" smtClean="0">
                <a:effectLst/>
                <a:latin typeface="Comic Sans MS" pitchFamily="66" charset="0"/>
              </a:rPr>
              <a:t>.</a:t>
            </a:r>
            <a:r>
              <a:rPr lang="sr-Cyrl-CS" sz="2000" dirty="0" smtClean="0">
                <a:effectLst/>
                <a:latin typeface="Comic Sans MS" pitchFamily="66" charset="0"/>
              </a:rPr>
              <a:t>d. у делтоидни предо леве руке</a:t>
            </a:r>
            <a:endParaRPr lang="sr-Latn-CS" sz="2000" dirty="0" smtClean="0">
              <a:effectLst/>
              <a:latin typeface="Comic Sans MS" pitchFamily="66" charset="0"/>
            </a:endParaRP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на рођењу</a:t>
            </a:r>
            <a:endParaRPr lang="sr-Latn-CS" sz="2000" dirty="0" smtClean="0">
              <a:effectLst/>
              <a:latin typeface="Comic Sans MS" pitchFamily="66" charset="0"/>
            </a:endParaRP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до навршене прве године без претходног туберкулинског тестирања</a:t>
            </a:r>
            <a:endParaRPr lang="sr-Latn-CS" sz="2000" dirty="0" smtClean="0">
              <a:effectLst/>
              <a:latin typeface="Comic Sans MS" pitchFamily="66" charset="0"/>
            </a:endParaRP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до навршене 10 године уз претходни тест</a:t>
            </a:r>
            <a:endParaRPr lang="sr-Latn-CS" sz="2000" dirty="0" smtClean="0">
              <a:effectLst/>
              <a:latin typeface="Comic Sans MS" pitchFamily="66" charset="0"/>
            </a:endParaRP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особе из контакта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sr-Cyrl-CS" sz="200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sr-Cyrl-CS" sz="2000" dirty="0" smtClean="0">
                <a:latin typeface="Comic Sans MS" pitchFamily="66" charset="0"/>
              </a:rPr>
              <a:t>доказ да је имунизација успешно обављена је вакцинални ожиљак  3 и више mm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sr-Cyrl-CS" sz="2000" dirty="0" smtClean="0">
              <a:latin typeface="Comic Sans MS" pitchFamily="66" charset="0"/>
            </a:endParaRPr>
          </a:p>
          <a:p>
            <a:pPr eaLnBrk="1" hangingPunct="1">
              <a:defRPr/>
            </a:pPr>
            <a:endParaRPr lang="en-US" sz="2000" dirty="0" smtClean="0">
              <a:latin typeface="Comic Sans MS" pitchFamily="66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eaLnBrk="1" hangingPunct="1">
              <a:defRPr/>
            </a:pPr>
            <a:fld id="{D709235B-B173-4E02-B97B-421AD352B354}" type="slidenum">
              <a:rPr lang="sr-Latn-CS" altLang="sr-Latn-RS" sz="1200" smtClean="0">
                <a:solidFill>
                  <a:srgbClr val="FFFFFF"/>
                </a:solidFill>
                <a:latin typeface="Arial" panose="020B0604020202020204" pitchFamily="34" charset="0"/>
              </a:rPr>
              <a:pPr eaLnBrk="1" hangingPunct="1">
                <a:defRPr/>
              </a:pPr>
              <a:t>81</a:t>
            </a:fld>
            <a:endParaRPr lang="sr-Latn-CS" altLang="sr-Latn-RS" sz="1200" smtClean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77219" name="Rectangle 6"/>
          <p:cNvSpPr>
            <a:spLocks noGrp="1" noChangeArrowheads="1"/>
          </p:cNvSpPr>
          <p:nvPr>
            <p:ph type="title"/>
          </p:nvPr>
        </p:nvSpPr>
        <p:spPr>
          <a:xfrm>
            <a:off x="428625" y="142875"/>
            <a:ext cx="8229600" cy="1143000"/>
          </a:xfrm>
        </p:spPr>
        <p:txBody>
          <a:bodyPr/>
          <a:lstStyle/>
          <a:p>
            <a:pPr eaLnBrk="1" hangingPunct="1"/>
            <a:r>
              <a:rPr lang="sr-Cyrl-CS" altLang="en-US" sz="36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ТУБЕРКУЛИНСКЕ</a:t>
            </a:r>
            <a:r>
              <a:rPr lang="sr-Latn-CS" altLang="en-US" sz="36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sr-Cyrl-CS" altLang="en-US" sz="36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ПРОБЕ</a:t>
            </a:r>
            <a:endParaRPr lang="en-US" altLang="en-US" sz="3600" b="1" smtClean="0">
              <a:solidFill>
                <a:srgbClr val="FFFF00"/>
              </a:solidFill>
              <a:effectLst/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00063" y="1285875"/>
            <a:ext cx="7773987" cy="43434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endParaRPr lang="sr-Cyrl-CS" sz="3600" dirty="0" smtClean="0"/>
          </a:p>
          <a:p>
            <a:pPr eaLnBrk="1" hangingPunct="1">
              <a:defRPr/>
            </a:pPr>
            <a:r>
              <a:rPr lang="sr-Cyrl-CS" sz="2400" dirty="0" smtClean="0">
                <a:effectLst/>
                <a:latin typeface="Comic Sans MS" pitchFamily="66" charset="0"/>
              </a:rPr>
              <a:t>А</a:t>
            </a:r>
            <a:r>
              <a:rPr lang="sr-Latn-CS" sz="2400" dirty="0" smtClean="0">
                <a:effectLst/>
              </a:rPr>
              <a:t>lt</a:t>
            </a:r>
            <a:r>
              <a:rPr lang="sr-Cyrl-CS" sz="2400" dirty="0" smtClean="0">
                <a:effectLst/>
                <a:latin typeface="Comic Sans MS" pitchFamily="66" charset="0"/>
              </a:rPr>
              <a:t> туберкулин </a:t>
            </a:r>
            <a:r>
              <a:rPr lang="sr-Latn-CS" sz="2400" dirty="0" smtClean="0">
                <a:effectLst/>
                <a:latin typeface="Comic Sans MS" pitchFamily="66" charset="0"/>
              </a:rPr>
              <a:t>R.KOH</a:t>
            </a:r>
            <a:r>
              <a:rPr lang="sr-Cyrl-CS" sz="2400" dirty="0" smtClean="0">
                <a:effectLst/>
                <a:latin typeface="Comic Sans MS" pitchFamily="66" charset="0"/>
              </a:rPr>
              <a:t> 1895.год. испаравањем културе хуманог типа бацила туберкулозе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sr-Cyrl-CS" sz="2400" dirty="0" smtClean="0">
              <a:effectLst/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sr-Cyrl-CS" sz="2400" dirty="0" smtClean="0">
                <a:effectLst/>
                <a:latin typeface="Comic Sans MS" pitchFamily="66" charset="0"/>
              </a:rPr>
              <a:t>Проба</a:t>
            </a:r>
            <a:r>
              <a:rPr lang="sr-Cyrl-CS" sz="2400" b="1" dirty="0" smtClean="0">
                <a:effectLst/>
                <a:latin typeface="Comic Sans MS" pitchFamily="66" charset="0"/>
              </a:rPr>
              <a:t> </a:t>
            </a:r>
            <a:r>
              <a:rPr lang="sr-Cyrl-CS" sz="2400" dirty="0" smtClean="0">
                <a:effectLst/>
                <a:latin typeface="Comic Sans MS" pitchFamily="66" charset="0"/>
              </a:rPr>
              <a:t>по</a:t>
            </a:r>
            <a:r>
              <a:rPr lang="sr-Cyrl-CS" sz="2400" b="1" dirty="0" smtClean="0">
                <a:effectLst/>
                <a:latin typeface="Comic Sans MS" pitchFamily="66" charset="0"/>
              </a:rPr>
              <a:t> </a:t>
            </a:r>
            <a:r>
              <a:rPr lang="sr-Latn-CS" sz="2400" b="1" dirty="0" smtClean="0">
                <a:effectLst/>
                <a:latin typeface="Comic Sans MS" pitchFamily="66" charset="0"/>
              </a:rPr>
              <a:t>Manth-u</a:t>
            </a:r>
            <a:r>
              <a:rPr lang="sr-Cyrl-CS" sz="2400" b="1" dirty="0" smtClean="0">
                <a:effectLst/>
                <a:latin typeface="Comic Sans MS" pitchFamily="66" charset="0"/>
              </a:rPr>
              <a:t> стандард СЗО</a:t>
            </a:r>
            <a:endParaRPr lang="sr-Cyrl-CS" sz="2400" b="1" dirty="0" smtClean="0">
              <a:effectLst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sr-Cyrl-CS" sz="2400" dirty="0" smtClean="0">
              <a:effectLst/>
            </a:endParaRPr>
          </a:p>
          <a:p>
            <a:pPr eaLnBrk="1" hangingPunct="1">
              <a:defRPr/>
            </a:pPr>
            <a:r>
              <a:rPr lang="sr-Cyrl-CS" sz="2400" dirty="0" smtClean="0">
                <a:effectLst/>
                <a:latin typeface="Comic Sans MS" pitchFamily="66" charset="0"/>
              </a:rPr>
              <a:t>0,1мл раствора </a:t>
            </a:r>
            <a:r>
              <a:rPr lang="sr-Latn-CS" sz="2400" dirty="0" smtClean="0">
                <a:effectLst/>
              </a:rPr>
              <a:t>PPD </a:t>
            </a:r>
            <a:r>
              <a:rPr lang="sr-Cyrl-CS" sz="2400" dirty="0" smtClean="0">
                <a:effectLst/>
                <a:latin typeface="Comic Sans MS" pitchFamily="66" charset="0"/>
              </a:rPr>
              <a:t>-3 </a:t>
            </a:r>
            <a:r>
              <a:rPr lang="sr-Latn-CS" sz="2400" dirty="0" smtClean="0">
                <a:effectLst/>
              </a:rPr>
              <a:t>IJ</a:t>
            </a:r>
            <a:r>
              <a:rPr lang="sr-Cyrl-CS" sz="2400" dirty="0" smtClean="0">
                <a:effectLst/>
                <a:latin typeface="Comic Sans MS" pitchFamily="66" charset="0"/>
              </a:rPr>
              <a:t>, интрадермално</a:t>
            </a:r>
            <a:r>
              <a:rPr lang="sr-Latn-CS" sz="2400" dirty="0" smtClean="0">
                <a:effectLst/>
                <a:latin typeface="Comic Sans MS" pitchFamily="66" charset="0"/>
              </a:rPr>
              <a:t>,</a:t>
            </a:r>
            <a:r>
              <a:rPr lang="sr-Cyrl-CS" sz="2400" dirty="0" smtClean="0">
                <a:effectLst/>
                <a:latin typeface="Comic Sans MS" pitchFamily="66" charset="0"/>
              </a:rPr>
              <a:t> горња</a:t>
            </a:r>
            <a:r>
              <a:rPr lang="sr-Latn-CS" sz="2400" dirty="0" smtClean="0">
                <a:effectLst/>
                <a:latin typeface="Comic Sans MS" pitchFamily="66" charset="0"/>
              </a:rPr>
              <a:t> </a:t>
            </a:r>
            <a:r>
              <a:rPr lang="sr-Cyrl-CS" sz="2400" dirty="0" smtClean="0">
                <a:effectLst/>
                <a:latin typeface="Comic Sans MS" pitchFamily="66" charset="0"/>
              </a:rPr>
              <a:t>трећина</a:t>
            </a:r>
            <a:r>
              <a:rPr lang="sr-Latn-CS" sz="2400" dirty="0" smtClean="0">
                <a:effectLst/>
                <a:latin typeface="Comic Sans MS" pitchFamily="66" charset="0"/>
              </a:rPr>
              <a:t> </a:t>
            </a:r>
            <a:r>
              <a:rPr lang="sr-Cyrl-CS" sz="2400" dirty="0" smtClean="0">
                <a:effectLst/>
                <a:latin typeface="Comic Sans MS" pitchFamily="66" charset="0"/>
              </a:rPr>
              <a:t>леве</a:t>
            </a:r>
            <a:r>
              <a:rPr lang="sr-Latn-CS" sz="2400" dirty="0" smtClean="0">
                <a:effectLst/>
                <a:latin typeface="Comic Sans MS" pitchFamily="66" charset="0"/>
              </a:rPr>
              <a:t> </a:t>
            </a:r>
            <a:r>
              <a:rPr lang="sr-Cyrl-CS" sz="2400" dirty="0" smtClean="0">
                <a:effectLst/>
                <a:latin typeface="Comic Sans MS" pitchFamily="66" charset="0"/>
              </a:rPr>
              <a:t>подлактице</a:t>
            </a:r>
            <a:r>
              <a:rPr lang="sr-Latn-CS" sz="2400" dirty="0" smtClean="0">
                <a:effectLst/>
                <a:latin typeface="Comic Sans MS" pitchFamily="66" charset="0"/>
              </a:rPr>
              <a:t> </a:t>
            </a:r>
            <a:r>
              <a:rPr lang="sr-Cyrl-CS" sz="2400" dirty="0" smtClean="0">
                <a:effectLst/>
                <a:latin typeface="Comic Sans MS" pitchFamily="66" charset="0"/>
              </a:rPr>
              <a:t>на</a:t>
            </a:r>
            <a:r>
              <a:rPr lang="sr-Latn-CS" sz="2400" dirty="0" smtClean="0">
                <a:effectLst/>
                <a:latin typeface="Comic Sans MS" pitchFamily="66" charset="0"/>
              </a:rPr>
              <a:t> </a:t>
            </a:r>
            <a:r>
              <a:rPr lang="sr-Cyrl-CS" sz="2400" dirty="0" smtClean="0">
                <a:effectLst/>
                <a:latin typeface="Comic Sans MS" pitchFamily="66" charset="0"/>
              </a:rPr>
              <a:t>линији</a:t>
            </a:r>
            <a:r>
              <a:rPr lang="sr-Latn-CS" sz="2400" dirty="0" smtClean="0">
                <a:effectLst/>
                <a:latin typeface="Comic Sans MS" pitchFamily="66" charset="0"/>
              </a:rPr>
              <a:t> </a:t>
            </a:r>
            <a:r>
              <a:rPr lang="sr-Cyrl-CS" sz="2400" dirty="0" smtClean="0">
                <a:effectLst/>
                <a:latin typeface="Comic Sans MS" pitchFamily="66" charset="0"/>
              </a:rPr>
              <a:t>изме</a:t>
            </a:r>
            <a:r>
              <a:rPr lang="sr-Cyrl-CS" sz="2400" dirty="0" smtClean="0">
                <a:effectLst/>
              </a:rPr>
              <a:t>ђ</a:t>
            </a:r>
            <a:r>
              <a:rPr lang="sr-Cyrl-CS" sz="2400" dirty="0" smtClean="0">
                <a:effectLst/>
                <a:latin typeface="Comic Sans MS" pitchFamily="66" charset="0"/>
              </a:rPr>
              <a:t>у</a:t>
            </a:r>
            <a:r>
              <a:rPr lang="sr-Latn-CS" sz="2400" dirty="0" smtClean="0">
                <a:effectLst/>
                <a:latin typeface="Comic Sans MS" pitchFamily="66" charset="0"/>
              </a:rPr>
              <a:t> </a:t>
            </a:r>
            <a:r>
              <a:rPr lang="sr-Cyrl-CS" sz="2400" dirty="0" smtClean="0">
                <a:effectLst/>
                <a:latin typeface="Comic Sans MS" pitchFamily="66" charset="0"/>
              </a:rPr>
              <a:t>дорзалне</a:t>
            </a:r>
            <a:r>
              <a:rPr lang="sr-Latn-CS" sz="2400" dirty="0" smtClean="0">
                <a:effectLst/>
                <a:latin typeface="Comic Sans MS" pitchFamily="66" charset="0"/>
              </a:rPr>
              <a:t> </a:t>
            </a:r>
            <a:r>
              <a:rPr lang="sr-Cyrl-CS" sz="2400" dirty="0" smtClean="0">
                <a:effectLst/>
                <a:latin typeface="Comic Sans MS" pitchFamily="66" charset="0"/>
              </a:rPr>
              <a:t>и</a:t>
            </a:r>
            <a:r>
              <a:rPr lang="sr-Latn-CS" sz="2400" dirty="0" smtClean="0">
                <a:effectLst/>
                <a:latin typeface="Comic Sans MS" pitchFamily="66" charset="0"/>
              </a:rPr>
              <a:t> </a:t>
            </a:r>
            <a:r>
              <a:rPr lang="sr-Cyrl-CS" sz="2400" dirty="0" smtClean="0">
                <a:effectLst/>
                <a:latin typeface="Comic Sans MS" pitchFamily="66" charset="0"/>
              </a:rPr>
              <a:t>воларне</a:t>
            </a:r>
            <a:r>
              <a:rPr lang="sr-Latn-CS" sz="2400" dirty="0" smtClean="0">
                <a:effectLst/>
                <a:latin typeface="Comic Sans MS" pitchFamily="66" charset="0"/>
              </a:rPr>
              <a:t> </a:t>
            </a:r>
            <a:r>
              <a:rPr lang="sr-Cyrl-CS" sz="2400" dirty="0" smtClean="0">
                <a:effectLst/>
                <a:latin typeface="Comic Sans MS" pitchFamily="66" charset="0"/>
              </a:rPr>
              <a:t>стране</a:t>
            </a:r>
          </a:p>
          <a:p>
            <a:pPr eaLnBrk="1" hangingPunct="1">
              <a:defRPr/>
            </a:pPr>
            <a:endParaRPr lang="en-US" sz="2400" dirty="0" smtClean="0"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eaLnBrk="1" hangingPunct="1">
              <a:defRPr/>
            </a:pPr>
            <a:fld id="{9EDC1A97-AC0A-4897-896A-C44CB31C5929}" type="slidenum">
              <a:rPr lang="sr-Latn-CS" altLang="sr-Latn-RS" sz="1200" smtClean="0">
                <a:solidFill>
                  <a:srgbClr val="FFFFFF"/>
                </a:solidFill>
                <a:latin typeface="Arial" panose="020B0604020202020204" pitchFamily="34" charset="0"/>
              </a:rPr>
              <a:pPr eaLnBrk="1" hangingPunct="1">
                <a:defRPr/>
              </a:pPr>
              <a:t>82</a:t>
            </a:fld>
            <a:endParaRPr lang="sr-Latn-CS" altLang="sr-Latn-RS" sz="1200" smtClean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985837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800" b="1" dirty="0" smtClean="0">
                <a:solidFill>
                  <a:srgbClr val="FFFF00"/>
                </a:solidFill>
                <a:latin typeface="Comic Sans MS" pitchFamily="66" charset="0"/>
              </a:rPr>
              <a:t>ИНТЕНЗИТЕТ</a:t>
            </a:r>
            <a:r>
              <a:rPr lang="sr-Latn-CS" sz="2800" b="1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sr-Cyrl-CS" sz="2800" b="1" dirty="0" smtClean="0">
                <a:solidFill>
                  <a:srgbClr val="FFFF00"/>
                </a:solidFill>
                <a:latin typeface="Comic Sans MS" pitchFamily="66" charset="0"/>
              </a:rPr>
              <a:t>ТУБЕРКУЛИНСКЕ</a:t>
            </a:r>
            <a:r>
              <a:rPr lang="sr-Latn-CS" sz="2800" b="1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sr-Cyrl-CS" sz="2800" b="1" dirty="0" smtClean="0">
                <a:solidFill>
                  <a:srgbClr val="FFFF00"/>
                </a:solidFill>
                <a:latin typeface="Comic Sans MS" pitchFamily="66" charset="0"/>
              </a:rPr>
              <a:t>РЕАКЦИЈЕ</a:t>
            </a:r>
            <a:r>
              <a:rPr lang="sr-Latn-CS" sz="2800" b="1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br>
              <a:rPr lang="sr-Latn-CS" sz="2800" b="1" dirty="0" smtClean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sr-Cyrl-CS" sz="2400" b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(интерпретација туберкул.теста)</a:t>
            </a:r>
            <a:r>
              <a:rPr lang="sr-Latn-CS" sz="2400" dirty="0" smtClean="0">
                <a:effectLst/>
                <a:cs typeface="Times New Roman" pitchFamily="18" charset="0"/>
              </a:rPr>
              <a:t> </a:t>
            </a:r>
            <a:endParaRPr lang="en-US" sz="2400" dirty="0" smtClean="0">
              <a:effectLst/>
              <a:cs typeface="Times New Roman" pitchFamily="18" charset="0"/>
            </a:endParaRPr>
          </a:p>
        </p:txBody>
      </p:sp>
      <p:sp>
        <p:nvSpPr>
          <p:cNvPr id="77926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285750" y="1428750"/>
            <a:ext cx="8229600" cy="45307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Тест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се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чита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после</a:t>
            </a:r>
            <a:r>
              <a:rPr lang="sr-Latn-CS" altLang="en-US" sz="2400" smtClean="0">
                <a:effectLst/>
                <a:latin typeface="Comic Sans MS" panose="030F0702030302020204" pitchFamily="66" charset="0"/>
              </a:rPr>
              <a:t> 72 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сата</a:t>
            </a:r>
            <a:endParaRPr lang="sr-Latn-CS" altLang="en-US" sz="2400" smtClean="0">
              <a:effectLst/>
              <a:latin typeface="Comic Sans MS" panose="030F0702030302020204" pitchFamily="66" charset="0"/>
            </a:endParaRPr>
          </a:p>
          <a:p>
            <a:pPr eaLnBrk="1" hangingPunct="1"/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НЕРЕАКТОРИ инфилтрат 0 - 5мм</a:t>
            </a:r>
          </a:p>
          <a:p>
            <a:pPr eaLnBrk="1" hangingPunct="1"/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СЛАБИ РЕАКТОРИ 6 - 9мм</a:t>
            </a:r>
          </a:p>
          <a:p>
            <a:pPr eaLnBrk="1" hangingPunct="1"/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УМЕРЕНИ 10 -14мм</a:t>
            </a:r>
          </a:p>
          <a:p>
            <a:pPr eaLnBrk="1" hangingPunct="1"/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ЈАКИ РЕАКТОРИ 15мм и више</a:t>
            </a:r>
          </a:p>
          <a:p>
            <a:pPr eaLnBrk="1" hangingPunct="1"/>
            <a:endParaRPr lang="sr-Cyrl-CS" altLang="en-US" sz="2400" smtClean="0">
              <a:effectLst/>
              <a:latin typeface="Comic Sans MS" panose="030F0702030302020204" pitchFamily="66" charset="0"/>
            </a:endParaRPr>
          </a:p>
          <a:p>
            <a:pPr eaLnBrk="1" hangingPunct="1"/>
            <a:r>
              <a:rPr lang="sr-Cyrl-CS" altLang="en-US" sz="2000" b="1" smtClean="0">
                <a:effectLst/>
                <a:latin typeface="Comic Sans MS" panose="030F0702030302020204" pitchFamily="66" charset="0"/>
              </a:rPr>
              <a:t>Негативна проба</a:t>
            </a:r>
            <a:r>
              <a:rPr lang="sr-Cyrl-CS" altLang="en-US" sz="2000" smtClean="0">
                <a:effectLst/>
                <a:latin typeface="Comic Sans MS" panose="030F0702030302020204" pitchFamily="66" charset="0"/>
              </a:rPr>
              <a:t> не искључује инфекцију, преалергијска фаза</a:t>
            </a:r>
            <a:r>
              <a:rPr lang="sr-Latn-CS" altLang="en-US" sz="2000" smtClean="0">
                <a:effectLst/>
                <a:latin typeface="Comic Sans MS" panose="030F0702030302020204" pitchFamily="66" charset="0"/>
              </a:rPr>
              <a:t> (</a:t>
            </a:r>
            <a:r>
              <a:rPr lang="sr-Cyrl-CS" altLang="en-US" sz="2000" smtClean="0">
                <a:effectLst/>
                <a:latin typeface="Comic Sans MS" panose="030F0702030302020204" pitchFamily="66" charset="0"/>
              </a:rPr>
              <a:t>од</a:t>
            </a:r>
            <a:r>
              <a:rPr lang="sr-Latn-CS" altLang="en-US" sz="2000" smtClean="0">
                <a:effectLst/>
                <a:latin typeface="Comic Sans MS" panose="030F0702030302020204" pitchFamily="66" charset="0"/>
              </a:rPr>
              <a:t> 2 </a:t>
            </a:r>
            <a:r>
              <a:rPr lang="sr-Cyrl-CS" altLang="en-US" sz="2000" smtClean="0">
                <a:effectLst/>
                <a:latin typeface="Comic Sans MS" panose="030F0702030302020204" pitchFamily="66" charset="0"/>
              </a:rPr>
              <a:t>до</a:t>
            </a:r>
            <a:r>
              <a:rPr lang="sr-Latn-CS" altLang="en-US" sz="2000" smtClean="0">
                <a:effectLst/>
                <a:latin typeface="Comic Sans MS" panose="030F0702030302020204" pitchFamily="66" charset="0"/>
              </a:rPr>
              <a:t> 8 </a:t>
            </a:r>
            <a:r>
              <a:rPr lang="sr-Cyrl-CS" altLang="en-US" sz="2000" smtClean="0">
                <a:effectLst/>
                <a:latin typeface="Comic Sans MS" panose="030F0702030302020204" pitchFamily="66" charset="0"/>
              </a:rPr>
              <a:t>недеље</a:t>
            </a:r>
            <a:r>
              <a:rPr lang="sr-Latn-CS" altLang="en-US" sz="2000" smtClean="0">
                <a:effectLst/>
                <a:latin typeface="Comic Sans MS" panose="030F0702030302020204" pitchFamily="66" charset="0"/>
              </a:rPr>
              <a:t>)</a:t>
            </a:r>
            <a:r>
              <a:rPr lang="sr-Cyrl-CS" altLang="en-US" sz="2000" smtClean="0">
                <a:effectLst/>
                <a:latin typeface="Comic Sans MS" panose="030F0702030302020204" pitchFamily="66" charset="0"/>
              </a:rPr>
              <a:t> или лажно нег. поновити тест после 7 д</a:t>
            </a:r>
            <a:r>
              <a:rPr lang="sr-Cyrl-CS" altLang="en-US" sz="2400" smtClean="0">
                <a:effectLst/>
                <a:latin typeface="Comic Sans MS" panose="030F0702030302020204" pitchFamily="66" charset="0"/>
              </a:rPr>
              <a:t>ана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 smtClean="0">
              <a:effectLst/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eaLnBrk="1" hangingPunct="1">
              <a:defRPr/>
            </a:pPr>
            <a:fld id="{FD220C52-88B2-4C5E-892B-30D306A2AE8A}" type="slidenum">
              <a:rPr lang="sr-Latn-CS" altLang="sr-Latn-RS" sz="1200" smtClean="0">
                <a:solidFill>
                  <a:srgbClr val="FFFFFF"/>
                </a:solidFill>
                <a:latin typeface="Arial" panose="020B0604020202020204" pitchFamily="34" charset="0"/>
              </a:rPr>
              <a:pPr eaLnBrk="1" hangingPunct="1">
                <a:defRPr/>
              </a:pPr>
              <a:t>83</a:t>
            </a:fld>
            <a:endParaRPr lang="sr-Latn-CS" altLang="sr-Latn-RS" sz="1200" smtClean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80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КЛАСИФИКАЦИЈА</a:t>
            </a:r>
            <a:r>
              <a:rPr lang="sr-Latn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ТУБЕРКУЛОЗЕ</a:t>
            </a:r>
            <a:endParaRPr lang="en-US" altLang="en-US" sz="3200" b="1" smtClean="0">
              <a:solidFill>
                <a:srgbClr val="FFFF00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428750"/>
            <a:ext cx="8229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800" b="1" dirty="0" smtClean="0">
                <a:solidFill>
                  <a:srgbClr val="66FF66"/>
                </a:solidFill>
                <a:effectLst/>
                <a:latin typeface="Comic Sans MS" pitchFamily="66" charset="0"/>
              </a:rPr>
              <a:t>I</a:t>
            </a:r>
            <a:r>
              <a:rPr lang="en-US" sz="2800" b="1" dirty="0" smtClean="0">
                <a:solidFill>
                  <a:srgbClr val="66FF66"/>
                </a:solidFill>
                <a:effectLst/>
                <a:latin typeface="Comic Sans MS" pitchFamily="66" charset="0"/>
              </a:rPr>
              <a:t>  </a:t>
            </a:r>
            <a:r>
              <a:rPr lang="sr-Cyrl-CS" sz="2800" b="1" dirty="0" smtClean="0">
                <a:solidFill>
                  <a:srgbClr val="66FF66"/>
                </a:solidFill>
                <a:effectLst/>
                <a:latin typeface="Comic Sans MS" pitchFamily="66" charset="0"/>
              </a:rPr>
              <a:t>ПРИМАРНА</a:t>
            </a:r>
            <a:r>
              <a:rPr lang="en-US" sz="2800" b="1" dirty="0" smtClean="0">
                <a:solidFill>
                  <a:srgbClr val="66FF66"/>
                </a:solidFill>
                <a:effectLst/>
                <a:latin typeface="Comic Sans MS" pitchFamily="66" charset="0"/>
              </a:rPr>
              <a:t> </a:t>
            </a:r>
            <a:r>
              <a:rPr lang="sr-Cyrl-CS" sz="2800" b="1" dirty="0" smtClean="0">
                <a:solidFill>
                  <a:srgbClr val="66FF66"/>
                </a:solidFill>
                <a:effectLst/>
                <a:latin typeface="Comic Sans MS" pitchFamily="66" charset="0"/>
              </a:rPr>
              <a:t>ТУБЕРКУЛОЗА</a:t>
            </a:r>
            <a:endParaRPr lang="sr-Latn-CS" sz="2800" b="1" dirty="0" smtClean="0">
              <a:solidFill>
                <a:srgbClr val="66FF66"/>
              </a:solidFill>
              <a:effectLst/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sz="2800" b="1" dirty="0" smtClean="0">
              <a:solidFill>
                <a:srgbClr val="66FF66"/>
              </a:solidFill>
              <a:effectLst/>
              <a:latin typeface="Comic Sans MS" pitchFamily="66" charset="0"/>
            </a:endParaRP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CS" sz="2400" b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А</a:t>
            </a:r>
            <a:r>
              <a:rPr lang="en-US" sz="2400" b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  </a:t>
            </a:r>
            <a:r>
              <a:rPr lang="sr-Cyrl-CS" sz="2400" b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БЕНИГНИ</a:t>
            </a:r>
            <a:r>
              <a:rPr lang="en-US" sz="2400" b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 </a:t>
            </a:r>
            <a:r>
              <a:rPr lang="sr-Cyrl-CS" sz="2400" b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ОБЛИЦИ</a:t>
            </a:r>
            <a:endParaRPr lang="en-US" sz="2400" dirty="0" smtClean="0">
              <a:solidFill>
                <a:srgbClr val="FFFF00"/>
              </a:solidFill>
              <a:effectLst/>
              <a:latin typeface="Comic Sans MS" pitchFamily="66" charset="0"/>
            </a:endParaRP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CS" sz="2400" b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Б</a:t>
            </a:r>
            <a:r>
              <a:rPr lang="en-US" sz="2400" b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  </a:t>
            </a:r>
            <a:r>
              <a:rPr lang="sr-Cyrl-CS" sz="2400" b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МАЛИГНИ</a:t>
            </a:r>
            <a:r>
              <a:rPr lang="en-US" sz="2400" b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 </a:t>
            </a:r>
            <a:r>
              <a:rPr lang="sr-Cyrl-CS" sz="2400" b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ОБЛИЦИ</a:t>
            </a:r>
            <a:endParaRPr lang="en-US" sz="2400" dirty="0" smtClean="0">
              <a:solidFill>
                <a:srgbClr val="FFFF00"/>
              </a:solidFill>
              <a:effectLst/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sz="2800" b="1" dirty="0" smtClean="0">
              <a:solidFill>
                <a:srgbClr val="66FF66"/>
              </a:solidFill>
              <a:effectLst/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800" b="1" dirty="0" smtClean="0">
                <a:solidFill>
                  <a:srgbClr val="66FF66"/>
                </a:solidFill>
                <a:latin typeface="Comic Sans MS" pitchFamily="66" charset="0"/>
              </a:rPr>
              <a:t>II</a:t>
            </a:r>
            <a:r>
              <a:rPr lang="en-US" sz="2800" b="1" dirty="0" smtClean="0">
                <a:solidFill>
                  <a:srgbClr val="66FF66"/>
                </a:solidFill>
                <a:latin typeface="Comic Sans MS" pitchFamily="66" charset="0"/>
              </a:rPr>
              <a:t> </a:t>
            </a:r>
            <a:r>
              <a:rPr lang="sr-Cyrl-CS" sz="2800" b="1" dirty="0" smtClean="0">
                <a:solidFill>
                  <a:srgbClr val="66FF66"/>
                </a:solidFill>
                <a:latin typeface="Comic Sans MS" pitchFamily="66" charset="0"/>
              </a:rPr>
              <a:t>ПОСТПРИМАРНА</a:t>
            </a:r>
            <a:r>
              <a:rPr lang="sr-Latn-CS" sz="2800" b="1" dirty="0" smtClean="0">
                <a:solidFill>
                  <a:srgbClr val="66FF66"/>
                </a:solidFill>
                <a:latin typeface="Comic Sans MS" pitchFamily="66" charset="0"/>
              </a:rPr>
              <a:t> </a:t>
            </a:r>
            <a:r>
              <a:rPr lang="sr-Cyrl-CS" sz="2800" b="1" dirty="0" smtClean="0">
                <a:solidFill>
                  <a:srgbClr val="66FF66"/>
                </a:solidFill>
                <a:latin typeface="Comic Sans MS" pitchFamily="66" charset="0"/>
              </a:rPr>
              <a:t>ТУБЕРКУЛОЗА</a:t>
            </a:r>
            <a:endParaRPr lang="sr-Latn-CS" sz="2800" b="1" dirty="0" smtClean="0">
              <a:solidFill>
                <a:srgbClr val="66FF66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sz="2800" b="1" dirty="0" smtClean="0">
              <a:solidFill>
                <a:srgbClr val="FFFF00"/>
              </a:solidFill>
              <a:effectLst/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CS" sz="2400" b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А</a:t>
            </a:r>
            <a:r>
              <a:rPr lang="sr-Latn-CS" sz="2400" b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 </a:t>
            </a:r>
            <a:r>
              <a:rPr lang="sr-Cyrl-CS" sz="2400" b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ХЕМАТОГЕНИ</a:t>
            </a:r>
            <a:r>
              <a:rPr lang="en-US" sz="2400" b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 </a:t>
            </a:r>
            <a:r>
              <a:rPr lang="sr-Cyrl-CS" sz="2400" b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ОБЛИЦИ</a:t>
            </a:r>
            <a:endParaRPr lang="sr-Latn-CS" sz="2400" b="1" dirty="0" smtClean="0">
              <a:solidFill>
                <a:srgbClr val="FFFF00"/>
              </a:solidFill>
              <a:effectLst/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CS" sz="2400" b="1" dirty="0" smtClean="0">
                <a:solidFill>
                  <a:srgbClr val="FFFF00"/>
                </a:solidFill>
                <a:latin typeface="Comic Sans MS" pitchFamily="66" charset="0"/>
              </a:rPr>
              <a:t>Б</a:t>
            </a:r>
            <a:r>
              <a:rPr lang="en-US" sz="2400" b="1" dirty="0" smtClean="0">
                <a:solidFill>
                  <a:srgbClr val="FFFF00"/>
                </a:solidFill>
                <a:latin typeface="Comic Sans MS" pitchFamily="66" charset="0"/>
              </a:rPr>
              <a:t>  </a:t>
            </a:r>
            <a:r>
              <a:rPr lang="sr-Cyrl-CS" sz="2400" b="1" dirty="0" smtClean="0">
                <a:solidFill>
                  <a:srgbClr val="FFFF00"/>
                </a:solidFill>
                <a:latin typeface="Comic Sans MS" pitchFamily="66" charset="0"/>
              </a:rPr>
              <a:t>БРОНХОГЕНИ</a:t>
            </a:r>
            <a:r>
              <a:rPr lang="en-US" sz="2400" b="1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sr-Cyrl-CS" sz="2400" b="1" dirty="0" smtClean="0">
                <a:solidFill>
                  <a:srgbClr val="FFFF00"/>
                </a:solidFill>
                <a:latin typeface="Comic Sans MS" pitchFamily="66" charset="0"/>
              </a:rPr>
              <a:t>ОБЛИЦИ</a:t>
            </a:r>
            <a:r>
              <a:rPr lang="en-US" sz="2400" b="1" dirty="0" smtClean="0">
                <a:solidFill>
                  <a:srgbClr val="FFFFFF"/>
                </a:solidFill>
                <a:effectLst/>
                <a:latin typeface="Comic Sans MS" pitchFamily="66" charset="0"/>
              </a:rPr>
              <a:t> </a:t>
            </a:r>
            <a:endParaRPr lang="sr-Latn-CS" sz="2400" b="1" dirty="0" smtClean="0">
              <a:solidFill>
                <a:srgbClr val="FFFFFF"/>
              </a:solidFill>
              <a:effectLst/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sr-Latn-CS" sz="2400" b="1" dirty="0" smtClean="0">
              <a:solidFill>
                <a:srgbClr val="FFFF00"/>
              </a:solidFill>
              <a:effectLst/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800" b="1" i="1" dirty="0" smtClean="0">
              <a:solidFill>
                <a:srgbClr val="FFFF00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eaLnBrk="1" hangingPunct="1">
              <a:defRPr/>
            </a:pPr>
            <a:fld id="{4169F8DE-FDC3-4D12-9C37-6B2904FB1234}" type="slidenum">
              <a:rPr lang="sr-Latn-CS" altLang="sr-Latn-RS" sz="1200" smtClean="0">
                <a:solidFill>
                  <a:srgbClr val="FFFFFF"/>
                </a:solidFill>
                <a:latin typeface="Arial" panose="020B0604020202020204" pitchFamily="34" charset="0"/>
              </a:rPr>
              <a:pPr eaLnBrk="1" hangingPunct="1">
                <a:defRPr/>
              </a:pPr>
              <a:t>84</a:t>
            </a:fld>
            <a:endParaRPr lang="sr-Latn-CS" altLang="sr-Latn-RS" sz="1200" smtClean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81315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-142875"/>
            <a:ext cx="8229600" cy="1143000"/>
          </a:xfrm>
        </p:spPr>
        <p:txBody>
          <a:bodyPr/>
          <a:lstStyle/>
          <a:p>
            <a:pPr eaLnBrk="1" hangingPunct="1"/>
            <a:r>
              <a:rPr lang="sr-Cyrl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ДИЈАГНОСТИКА</a:t>
            </a:r>
            <a:r>
              <a:rPr lang="sr-Latn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ТБЦ</a:t>
            </a:r>
            <a:endParaRPr lang="en-US" altLang="en-US" sz="3200" b="1" smtClean="0">
              <a:solidFill>
                <a:srgbClr val="FFFF00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928688"/>
            <a:ext cx="8643938" cy="4459287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000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Анамнеза:</a:t>
            </a:r>
          </a:p>
          <a:p>
            <a:pPr lvl="1" eaLnBrk="1" hangingPunct="1"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епидемиолошка анкета</a:t>
            </a:r>
          </a:p>
          <a:p>
            <a:pPr lvl="1" eaLnBrk="1" hangingPunct="1"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недавно прележана акутна респ. инфекција</a:t>
            </a:r>
          </a:p>
          <a:p>
            <a:pPr lvl="1" eaLnBrk="1" hangingPunct="1"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постојање хроничног обољења, системске болести, трауме</a:t>
            </a:r>
          </a:p>
          <a:p>
            <a:pPr eaLnBrk="1" hangingPunct="1">
              <a:defRPr/>
            </a:pPr>
            <a:r>
              <a:rPr lang="sr-Cyrl-CS" sz="2000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Објективни преглед</a:t>
            </a:r>
            <a:r>
              <a:rPr lang="sr-Latn-CS" sz="2000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 -</a:t>
            </a:r>
            <a:r>
              <a:rPr lang="sr-Cyrl-CS" sz="2000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 налаз неспецифичан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effectLst/>
                <a:latin typeface="Comic Sans MS" pitchFamily="66" charset="0"/>
              </a:rPr>
              <a:t>     - </a:t>
            </a:r>
            <a:r>
              <a:rPr lang="sr-Cyrl-CS" sz="2000" dirty="0" smtClean="0">
                <a:effectLst/>
                <a:latin typeface="Comic Sans MS" pitchFamily="66" charset="0"/>
              </a:rPr>
              <a:t>аускултаторни налаз негативан или чујни пукоти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effectLst/>
                <a:latin typeface="Comic Sans MS" pitchFamily="66" charset="0"/>
              </a:rPr>
              <a:t>     - </a:t>
            </a:r>
            <a:r>
              <a:rPr lang="sr-Cyrl-CS" sz="2000" dirty="0" smtClean="0">
                <a:effectLst/>
                <a:latin typeface="Comic Sans MS" pitchFamily="66" charset="0"/>
              </a:rPr>
              <a:t>тахикардија 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effectLst/>
                <a:latin typeface="Comic Sans MS" pitchFamily="66" charset="0"/>
              </a:rPr>
              <a:t>     - </a:t>
            </a:r>
            <a:r>
              <a:rPr lang="sr-Cyrl-CS" sz="2000" dirty="0" smtClean="0">
                <a:effectLst/>
                <a:latin typeface="Comic Sans MS" pitchFamily="66" charset="0"/>
              </a:rPr>
              <a:t>лако увећана јетра и</a:t>
            </a:r>
            <a:r>
              <a:rPr lang="sr-Latn-C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слезина, абдомен осетљив</a:t>
            </a:r>
          </a:p>
          <a:p>
            <a:pPr eaLnBrk="1" hangingPunct="1">
              <a:defRPr/>
            </a:pPr>
            <a:r>
              <a:rPr lang="sr-Cyrl-CS" sz="2000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Лаборатиријске анализе</a:t>
            </a:r>
            <a:r>
              <a:rPr lang="sr-Cyrl-CS" sz="2000" dirty="0" smtClean="0">
                <a:effectLst/>
                <a:latin typeface="Comic Sans MS" pitchFamily="66" charset="0"/>
              </a:rPr>
              <a:t> </a:t>
            </a:r>
            <a:r>
              <a:rPr lang="sr-Latn-CS" sz="2000" dirty="0" smtClean="0">
                <a:effectLst/>
                <a:latin typeface="Comic Sans MS" pitchFamily="66" charset="0"/>
              </a:rPr>
              <a:t>- </a:t>
            </a:r>
            <a:r>
              <a:rPr lang="sr-Cyrl-CS" sz="2000" dirty="0" smtClean="0">
                <a:effectLst/>
                <a:latin typeface="Comic Sans MS" pitchFamily="66" charset="0"/>
              </a:rPr>
              <a:t>налаз неспецифичан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     </a:t>
            </a:r>
            <a:r>
              <a:rPr lang="sr-Cyrl-CS" sz="1800" dirty="0" smtClean="0">
                <a:effectLst/>
                <a:latin typeface="Comic Sans MS" pitchFamily="66" charset="0"/>
              </a:rPr>
              <a:t>(↑</a:t>
            </a:r>
            <a:r>
              <a:rPr lang="sr-Latn-CS" sz="1800" dirty="0" smtClean="0">
                <a:effectLst/>
                <a:latin typeface="Comic Sans MS" pitchFamily="66" charset="0"/>
              </a:rPr>
              <a:t>S</a:t>
            </a:r>
            <a:r>
              <a:rPr lang="sr-Cyrl-CS" sz="1800" dirty="0" smtClean="0">
                <a:effectLst/>
                <a:latin typeface="Comic Sans MS" pitchFamily="66" charset="0"/>
              </a:rPr>
              <a:t>Е, трансаминазе, алк.фосфатаза)</a:t>
            </a:r>
          </a:p>
          <a:p>
            <a:pPr eaLnBrk="1" hangingPunct="1">
              <a:defRPr/>
            </a:pPr>
            <a:r>
              <a:rPr lang="sr-Cyrl-CS" sz="2000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Дисајна функција</a:t>
            </a:r>
            <a:r>
              <a:rPr lang="sr-Cyrl-CS" sz="2000" dirty="0" smtClean="0">
                <a:effectLst/>
                <a:latin typeface="Comic Sans MS" pitchFamily="66" charset="0"/>
              </a:rPr>
              <a:t> </a:t>
            </a:r>
            <a:r>
              <a:rPr lang="sr-Cyrl-CS" sz="1800" dirty="0" smtClean="0">
                <a:effectLst/>
                <a:latin typeface="Comic Sans MS" pitchFamily="66" charset="0"/>
              </a:rPr>
              <a:t>(смањен трансфер фактор, пор.вентилације)</a:t>
            </a:r>
          </a:p>
          <a:p>
            <a:pPr eaLnBrk="1" hangingPunct="1">
              <a:defRPr/>
            </a:pPr>
            <a:r>
              <a:rPr lang="sr-Latn-CS" sz="2000" dirty="0" smtClean="0">
                <a:effectLst/>
                <a:latin typeface="Comic Sans MS" pitchFamily="66" charset="0"/>
              </a:rPr>
              <a:t>Manthu</a:t>
            </a:r>
            <a:r>
              <a:rPr lang="sr-Cyrl-CS" sz="2000" dirty="0" smtClean="0">
                <a:effectLst/>
                <a:latin typeface="Comic Sans MS" pitchFamily="66" charset="0"/>
              </a:rPr>
              <a:t> - </a:t>
            </a:r>
            <a:r>
              <a:rPr lang="sr-Cyrl-CS" sz="1800" dirty="0" smtClean="0">
                <a:effectLst/>
                <a:latin typeface="Comic Sans MS" pitchFamily="66" charset="0"/>
              </a:rPr>
              <a:t>нормална, слабо позитивна или негативна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sz="24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eaLnBrk="1" hangingPunct="1">
              <a:defRPr/>
            </a:pPr>
            <a:fld id="{397D265B-45BB-4FB7-BB8C-1FC2C48EE61D}" type="slidenum">
              <a:rPr lang="sr-Latn-CS" altLang="sr-Latn-RS" sz="1200" smtClean="0">
                <a:solidFill>
                  <a:srgbClr val="FFFFFF"/>
                </a:solidFill>
                <a:latin typeface="Arial" panose="020B0604020202020204" pitchFamily="34" charset="0"/>
              </a:rPr>
              <a:pPr eaLnBrk="1" hangingPunct="1">
                <a:defRPr/>
              </a:pPr>
              <a:t>85</a:t>
            </a:fld>
            <a:endParaRPr lang="sr-Latn-CS" altLang="sr-Latn-RS" sz="1200" smtClean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82339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/>
            <a:r>
              <a:rPr lang="sr-Cyrl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ДИЈАГНОСТИКА ТБЦ</a:t>
            </a:r>
            <a:endParaRPr lang="en-US" altLang="en-US" sz="3200" b="1" smtClean="0">
              <a:solidFill>
                <a:srgbClr val="FFFF00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14438"/>
            <a:ext cx="8501063" cy="4602162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sz="2400" dirty="0" smtClean="0">
                <a:effectLst/>
              </a:rPr>
              <a:t>    </a:t>
            </a:r>
            <a:r>
              <a:rPr lang="sr-Cyrl-CS" sz="2400" b="1" dirty="0" smtClean="0">
                <a:solidFill>
                  <a:srgbClr val="66FF66"/>
                </a:solidFill>
                <a:effectLst/>
                <a:latin typeface="Comic Sans MS" pitchFamily="66" charset="0"/>
              </a:rPr>
              <a:t>Р</a:t>
            </a:r>
            <a:r>
              <a:rPr lang="sr-Latn-CS" sz="2400" b="1" dirty="0" smtClean="0">
                <a:solidFill>
                  <a:srgbClr val="66FF66"/>
                </a:solidFill>
                <a:effectLst/>
                <a:latin typeface="Comic Sans MS" pitchFamily="66" charset="0"/>
              </a:rPr>
              <a:t>T</a:t>
            </a:r>
            <a:r>
              <a:rPr lang="sr-Cyrl-CS" sz="2400" b="1" dirty="0" smtClean="0">
                <a:solidFill>
                  <a:srgbClr val="66FF66"/>
                </a:solidFill>
                <a:effectLst/>
                <a:latin typeface="Comic Sans MS" pitchFamily="66" charset="0"/>
              </a:rPr>
              <a:t>Г - основ дијагностике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sr-Cyrl-CS" sz="2400" b="1" dirty="0" smtClean="0">
              <a:solidFill>
                <a:srgbClr val="66FF66"/>
              </a:solidFill>
              <a:effectLst/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sr-Cyrl-CS" sz="2000" dirty="0" smtClean="0">
                <a:latin typeface="Comic Sans MS" pitchFamily="66" charset="0"/>
              </a:rPr>
              <a:t>На почетку налаз може бити негативан или се види “слика мутног стакла”</a:t>
            </a:r>
          </a:p>
          <a:p>
            <a:pPr eaLnBrk="1" hangingPunct="1"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Промене постају видљиве 6 недеља после дисеминације</a:t>
            </a:r>
          </a:p>
          <a:p>
            <a:pPr eaLnBrk="1" hangingPunct="1"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Типичана налаз дифузне, обостране, симетричне сенке промера 1-2мм</a:t>
            </a:r>
          </a:p>
          <a:p>
            <a:pPr eaLnBrk="1" hangingPunct="1"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Ако се не лечи, промене се увећавају </a:t>
            </a:r>
            <a:r>
              <a:rPr lang="sr-Cyrl-CS" sz="1600" dirty="0" smtClean="0">
                <a:effectLst/>
                <a:latin typeface="Comic Sans MS" pitchFamily="66" charset="0"/>
              </a:rPr>
              <a:t>(промер преко 3мм) </a:t>
            </a:r>
            <a:r>
              <a:rPr lang="sr-Cyrl-CS" sz="2000" dirty="0" smtClean="0">
                <a:effectLst/>
                <a:latin typeface="Comic Sans MS" pitchFamily="66" charset="0"/>
              </a:rPr>
              <a:t>делимично конфлуирају “слика снежне мећаве”.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sz="2000" dirty="0" smtClean="0">
                <a:effectLst/>
                <a:latin typeface="Comic Sans MS" pitchFamily="66" charset="0"/>
              </a:rPr>
              <a:t>   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sz="2400" dirty="0" smtClean="0">
                <a:effectLst/>
              </a:rPr>
              <a:t>   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eaLnBrk="1" hangingPunct="1">
              <a:defRPr/>
            </a:pPr>
            <a:fld id="{87DAB318-EC24-47B0-A44F-3B23ED979300}" type="slidenum">
              <a:rPr lang="sr-Latn-CS" altLang="sr-Latn-RS" sz="1200" smtClean="0">
                <a:solidFill>
                  <a:srgbClr val="FFFFFF"/>
                </a:solidFill>
                <a:latin typeface="Arial" panose="020B0604020202020204" pitchFamily="34" charset="0"/>
              </a:rPr>
              <a:pPr eaLnBrk="1" hangingPunct="1">
                <a:defRPr/>
              </a:pPr>
              <a:t>86</a:t>
            </a:fld>
            <a:endParaRPr lang="sr-Latn-CS" altLang="sr-Latn-RS" sz="1200" smtClean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83363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142875"/>
            <a:ext cx="8229600" cy="1143000"/>
          </a:xfrm>
        </p:spPr>
        <p:txBody>
          <a:bodyPr/>
          <a:lstStyle/>
          <a:p>
            <a:pPr eaLnBrk="1" hangingPunct="1"/>
            <a:r>
              <a:rPr lang="sr-Cyrl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ДИЈАГНОСТИКА ТБЦ</a:t>
            </a:r>
            <a:endParaRPr lang="en-US" altLang="en-US" sz="3200" b="1" smtClean="0">
              <a:solidFill>
                <a:srgbClr val="FFFF00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214438"/>
            <a:ext cx="8548687" cy="4611687"/>
          </a:xfrm>
        </p:spPr>
        <p:txBody>
          <a:bodyPr/>
          <a:lstStyle/>
          <a:p>
            <a:pPr eaLnBrk="1" hangingPunct="1">
              <a:defRPr/>
            </a:pPr>
            <a:endParaRPr lang="sr-Cyrl-CS" sz="1800" dirty="0" smtClean="0">
              <a:effectLst/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sr-Cyrl-CS" sz="1800" dirty="0" smtClean="0">
                <a:effectLst/>
                <a:latin typeface="Comic Sans MS" pitchFamily="66" charset="0"/>
              </a:rPr>
              <a:t>Налаз </a:t>
            </a:r>
            <a:r>
              <a:rPr lang="sr-Cyrl-CS" sz="1800" b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М.</a:t>
            </a:r>
            <a:r>
              <a:rPr lang="sr-Latn-CS" sz="1800" b="1" dirty="0" smtClean="0">
                <a:solidFill>
                  <a:srgbClr val="FFFF00"/>
                </a:solidFill>
                <a:effectLst/>
              </a:rPr>
              <a:t>tuberculosis</a:t>
            </a:r>
            <a:r>
              <a:rPr lang="sr-Cyrl-CS" sz="1800" b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 </a:t>
            </a:r>
            <a:r>
              <a:rPr lang="sr-Latn-CS" sz="1800" b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complex </a:t>
            </a:r>
            <a:r>
              <a:rPr lang="sr-Cyrl-CS" sz="1800" b="1" dirty="0" smtClean="0">
                <a:effectLst/>
                <a:latin typeface="Comic Sans MS" pitchFamily="66" charset="0"/>
              </a:rPr>
              <a:t>и </a:t>
            </a:r>
            <a:r>
              <a:rPr lang="sr-Cyrl-CS" sz="1800" dirty="0" smtClean="0">
                <a:effectLst/>
                <a:latin typeface="Comic Sans MS" pitchFamily="66" charset="0"/>
              </a:rPr>
              <a:t>његова изолација у болесничком материјалу је </a:t>
            </a:r>
            <a:r>
              <a:rPr lang="sr-Cyrl-CS" sz="1800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“</a:t>
            </a:r>
            <a:r>
              <a:rPr lang="sr-Cyrl-CS" sz="1800" b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златни стандард”</a:t>
            </a:r>
            <a:endParaRPr lang="sr-Latn-CS" sz="1800" b="1" dirty="0" smtClean="0">
              <a:solidFill>
                <a:srgbClr val="FFFF00"/>
              </a:solidFill>
              <a:effectLst/>
              <a:latin typeface="Comic Sans MS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sz="1800" b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   </a:t>
            </a:r>
            <a:r>
              <a:rPr lang="sr-Cyrl-CS" sz="1800" b="1" dirty="0" smtClean="0">
                <a:effectLst/>
                <a:latin typeface="Comic Sans MS" pitchFamily="66" charset="0"/>
              </a:rPr>
              <a:t> </a:t>
            </a:r>
            <a:r>
              <a:rPr lang="sr-Cyrl-CS" sz="1800" dirty="0" smtClean="0">
                <a:effectLst/>
                <a:latin typeface="Comic Sans MS" pitchFamily="66" charset="0"/>
              </a:rPr>
              <a:t>( </a:t>
            </a:r>
            <a:r>
              <a:rPr lang="sr-Cyrl-CS" sz="1800" b="1" dirty="0" smtClean="0">
                <a:effectLst/>
                <a:latin typeface="Comic Sans MS" pitchFamily="66" charset="0"/>
              </a:rPr>
              <a:t>у</a:t>
            </a:r>
            <a:r>
              <a:rPr lang="sr-Cyrl-CS" sz="1800" dirty="0" smtClean="0">
                <a:effectLst/>
                <a:latin typeface="Comic Sans MS" pitchFamily="66" charset="0"/>
              </a:rPr>
              <a:t> спутуму</a:t>
            </a:r>
            <a:r>
              <a:rPr lang="sr-Latn-CS" sz="1800" dirty="0" smtClean="0">
                <a:effectLst/>
                <a:latin typeface="Comic Sans MS" pitchFamily="66" charset="0"/>
              </a:rPr>
              <a:t> </a:t>
            </a:r>
            <a:r>
              <a:rPr lang="sr-Cyrl-CS" sz="1800" dirty="0" smtClean="0">
                <a:effectLst/>
                <a:latin typeface="Comic Sans MS" pitchFamily="66" charset="0"/>
              </a:rPr>
              <a:t>директном микроскопијом, у култури, у БАЛ-у, испирку  желуца, ликвору, плеуралној течности)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sr-Cyrl-CS" sz="1800" dirty="0" smtClean="0">
              <a:effectLst/>
              <a:latin typeface="Comic Sans MS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sr-Cyrl-CS" sz="1800" dirty="0" smtClean="0">
              <a:effectLst/>
              <a:latin typeface="Comic Sans MS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Cyrl-CS" sz="1800" dirty="0" smtClean="0">
                <a:effectLst/>
                <a:latin typeface="Comic Sans MS" pitchFamily="66" charset="0"/>
              </a:rPr>
              <a:t> -   присуство ацидо-алкохолно резитентних бацила директном микроскопијом у болесничком материјал</a:t>
            </a:r>
            <a:r>
              <a:rPr lang="sr-Cyrl-RS" sz="1800" dirty="0">
                <a:effectLst/>
                <a:latin typeface="Comic Sans MS" pitchFamily="66" charset="0"/>
              </a:rPr>
              <a:t>у</a:t>
            </a:r>
            <a:r>
              <a:rPr lang="sr-Cyrl-CS" sz="1800" dirty="0" smtClean="0">
                <a:effectLst/>
                <a:latin typeface="Comic Sans MS" pitchFamily="66" charset="0"/>
              </a:rPr>
              <a:t> није довољан критеријум за постављање дијагнозе, због могућности да су промене изазване </a:t>
            </a:r>
            <a:r>
              <a:rPr lang="sr-Cyrl-CS" sz="1800" b="1" dirty="0" smtClean="0">
                <a:solidFill>
                  <a:srgbClr val="C00000"/>
                </a:solidFill>
                <a:effectLst/>
                <a:latin typeface="Comic Sans MS" pitchFamily="66" charset="0"/>
              </a:rPr>
              <a:t>МОТТ бацилима </a:t>
            </a:r>
            <a:r>
              <a:rPr lang="en-US" sz="1800" b="1" dirty="0" smtClean="0">
                <a:solidFill>
                  <a:srgbClr val="C00000"/>
                </a:solidFill>
                <a:effectLst/>
              </a:rPr>
              <a:t>(</a:t>
            </a:r>
            <a:r>
              <a:rPr lang="en-US" sz="1800" b="1" i="1" dirty="0" err="1" smtClean="0">
                <a:solidFill>
                  <a:srgbClr val="C00000"/>
                </a:solidFill>
                <a:effectLst/>
              </a:rPr>
              <a:t>Mycobacteria</a:t>
            </a:r>
            <a:r>
              <a:rPr lang="en-US" sz="1800" b="1" i="1" dirty="0" smtClean="0">
                <a:solidFill>
                  <a:srgbClr val="C00000"/>
                </a:solidFill>
                <a:effectLst/>
              </a:rPr>
              <a:t> other then tuberculosis</a:t>
            </a:r>
            <a:r>
              <a:rPr lang="en-US" sz="1800" b="1" dirty="0" smtClean="0">
                <a:solidFill>
                  <a:srgbClr val="C00000"/>
                </a:solidFill>
                <a:effectLst/>
              </a:rPr>
              <a:t>)</a:t>
            </a:r>
            <a:endParaRPr lang="sr-Cyrl-CS" sz="1800" b="1" dirty="0" smtClean="0">
              <a:solidFill>
                <a:srgbClr val="C00000"/>
              </a:solidFill>
              <a:effectLst/>
              <a:latin typeface="Comic Sans MS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sr-Cyrl-CS" sz="1800" dirty="0" smtClean="0">
              <a:effectLst/>
              <a:latin typeface="Comic Sans MS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Cyrl-CS" sz="1800" dirty="0" smtClean="0">
                <a:effectLst/>
                <a:latin typeface="Comic Sans MS" pitchFamily="66" charset="0"/>
              </a:rPr>
              <a:t> </a:t>
            </a:r>
            <a:endParaRPr lang="sr-Cyrl-CS" sz="1800" dirty="0" smtClean="0">
              <a:effectLst/>
              <a:latin typeface="Comic Sans MS" pitchFamily="66" charset="0"/>
              <a:cs typeface="Times New Roman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eaLnBrk="1" hangingPunct="1">
              <a:defRPr/>
            </a:pPr>
            <a:fld id="{77142138-51ED-4A55-99CD-BF97F878E27C}" type="slidenum">
              <a:rPr lang="sr-Latn-CS" altLang="sr-Latn-RS" sz="1200" smtClean="0">
                <a:solidFill>
                  <a:srgbClr val="FFFFFF"/>
                </a:solidFill>
                <a:latin typeface="Arial" panose="020B0604020202020204" pitchFamily="34" charset="0"/>
              </a:rPr>
              <a:pPr eaLnBrk="1" hangingPunct="1">
                <a:defRPr/>
              </a:pPr>
              <a:t>87</a:t>
            </a:fld>
            <a:endParaRPr lang="sr-Latn-CS" altLang="sr-Latn-RS" sz="1200" smtClean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784387" name="Picture 2" descr="JudahSep2002007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9525"/>
            <a:ext cx="8135937" cy="6848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5410" name="Picture 4" descr="IM00115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lum bright="18000" contrast="12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4" t="3619" r="3676" b="16742"/>
          <a:stretch>
            <a:fillRect/>
          </a:stretch>
        </p:blipFill>
        <p:spPr>
          <a:xfrm>
            <a:off x="1550988" y="1600200"/>
            <a:ext cx="6040437" cy="4530725"/>
          </a:xfrm>
          <a:noFill/>
          <a:ln>
            <a:solidFill>
              <a:srgbClr val="FFFF5B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6434" name="Picture 2" descr="IM00116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lum bright="18000" contrast="12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9616" b="7692"/>
          <a:stretch>
            <a:fillRect/>
          </a:stretch>
        </p:blipFill>
        <p:spPr>
          <a:xfrm>
            <a:off x="1554163" y="1600200"/>
            <a:ext cx="6034087" cy="4530725"/>
          </a:xfrm>
          <a:noFill/>
          <a:ln>
            <a:solidFill>
              <a:srgbClr val="FFFF5B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06363" y="1258888"/>
            <a:ext cx="9067800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sr-Latn-CS" altLang="sr-Latn-RS" sz="3200" dirty="0" smtClean="0">
                <a:solidFill>
                  <a:srgbClr val="FFFF00"/>
                </a:solidFill>
                <a:latin typeface="Tahoma" panose="020B0604030504040204" pitchFamily="34" charset="0"/>
              </a:rPr>
              <a:t> </a:t>
            </a:r>
            <a:r>
              <a:rPr lang="sr-Cyrl-RS" altLang="sr-Latn-RS" dirty="0" smtClean="0">
                <a:solidFill>
                  <a:schemeClr val="bg1"/>
                </a:solidFill>
                <a:latin typeface="+mn-lt"/>
              </a:rPr>
              <a:t>Бактеријске пнеумоније</a:t>
            </a:r>
            <a:endParaRPr lang="sr-Latn-CS" altLang="sr-Latn-RS" dirty="0" smtClean="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r>
              <a:rPr lang="sr-Latn-CS" altLang="sr-Latn-RS" b="0" dirty="0" smtClean="0">
                <a:solidFill>
                  <a:schemeClr val="bg1"/>
                </a:solidFill>
                <a:latin typeface="+mn-lt"/>
              </a:rPr>
              <a:t>              </a:t>
            </a:r>
            <a:r>
              <a:rPr lang="sr-Latn-CS" altLang="sr-Latn-RS" sz="2000" b="0" i="1" dirty="0" smtClean="0">
                <a:solidFill>
                  <a:schemeClr val="bg1"/>
                </a:solidFill>
                <a:latin typeface="+mn-lt"/>
              </a:rPr>
              <a:t>Streptokok 60%</a:t>
            </a:r>
          </a:p>
          <a:p>
            <a:pPr>
              <a:defRPr/>
            </a:pPr>
            <a:r>
              <a:rPr lang="sr-Latn-CS" altLang="sr-Latn-RS" sz="2000" b="0" i="1" dirty="0" smtClean="0">
                <a:solidFill>
                  <a:schemeClr val="bg1"/>
                </a:solidFill>
                <a:latin typeface="+mn-lt"/>
              </a:rPr>
              <a:t>                Gram negativni bacili 20%</a:t>
            </a:r>
          </a:p>
          <a:p>
            <a:pPr>
              <a:defRPr/>
            </a:pPr>
            <a:r>
              <a:rPr lang="sr-Latn-CS" altLang="sr-Latn-RS" sz="2000" b="0" i="1" dirty="0" smtClean="0">
                <a:solidFill>
                  <a:schemeClr val="bg1"/>
                </a:solidFill>
                <a:latin typeface="+mn-lt"/>
              </a:rPr>
              <a:t>                Stafilokok 10%</a:t>
            </a:r>
          </a:p>
          <a:p>
            <a:pPr>
              <a:defRPr/>
            </a:pPr>
            <a:r>
              <a:rPr lang="sr-Latn-CS" altLang="sr-Latn-RS" sz="2000" b="0" i="1" dirty="0" smtClean="0">
                <a:solidFill>
                  <a:schemeClr val="bg1"/>
                </a:solidFill>
                <a:latin typeface="+mn-lt"/>
              </a:rPr>
              <a:t>                Druge uključujući anaerobe 10%</a:t>
            </a:r>
          </a:p>
          <a:p>
            <a:pPr>
              <a:defRPr/>
            </a:pPr>
            <a:r>
              <a:rPr lang="sr-Cyrl-RS" altLang="sr-Latn-RS" b="0" dirty="0" smtClean="0">
                <a:solidFill>
                  <a:schemeClr val="bg1"/>
                </a:solidFill>
                <a:latin typeface="+mn-lt"/>
              </a:rPr>
              <a:t>  </a:t>
            </a:r>
            <a:r>
              <a:rPr lang="sr-Latn-CS" altLang="sr-Latn-RS" b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Cyrl-RS" altLang="sr-Latn-RS" dirty="0" smtClean="0">
                <a:solidFill>
                  <a:schemeClr val="bg1"/>
                </a:solidFill>
                <a:latin typeface="+mn-lt"/>
              </a:rPr>
              <a:t>Атипичне пнеумоније</a:t>
            </a:r>
            <a:endParaRPr lang="sr-Latn-CS" altLang="sr-Latn-RS" dirty="0" smtClean="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r>
              <a:rPr lang="sr-Latn-CS" altLang="sr-Latn-RS" b="0" dirty="0" smtClean="0">
                <a:solidFill>
                  <a:schemeClr val="bg1"/>
                </a:solidFill>
                <a:latin typeface="+mn-lt"/>
              </a:rPr>
              <a:t>                </a:t>
            </a:r>
            <a:r>
              <a:rPr lang="sr-Cyrl-RS" altLang="sr-Latn-RS" b="0" dirty="0" smtClean="0">
                <a:solidFill>
                  <a:schemeClr val="bg1"/>
                </a:solidFill>
                <a:latin typeface="+mn-lt"/>
              </a:rPr>
              <a:t>вируси</a:t>
            </a:r>
            <a:endParaRPr lang="sr-Latn-CS" altLang="sr-Latn-RS" b="0" dirty="0" smtClean="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r>
              <a:rPr lang="sr-Latn-CS" altLang="sr-Latn-RS" b="0" dirty="0" smtClean="0">
                <a:solidFill>
                  <a:schemeClr val="bg1"/>
                </a:solidFill>
                <a:latin typeface="+mn-lt"/>
              </a:rPr>
              <a:t>                </a:t>
            </a:r>
            <a:r>
              <a:rPr lang="sr-Cyrl-RS" altLang="sr-Latn-RS" b="0" dirty="0" smtClean="0">
                <a:solidFill>
                  <a:schemeClr val="bg1"/>
                </a:solidFill>
                <a:latin typeface="+mn-lt"/>
              </a:rPr>
              <a:t>микоплазма</a:t>
            </a:r>
            <a:endParaRPr lang="sr-Latn-CS" altLang="sr-Latn-RS" b="0" dirty="0" smtClean="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r>
              <a:rPr lang="sr-Latn-CS" altLang="sr-Latn-RS" b="0" dirty="0" smtClean="0">
                <a:solidFill>
                  <a:schemeClr val="bg1"/>
                </a:solidFill>
                <a:latin typeface="+mn-lt"/>
              </a:rPr>
              <a:t>                </a:t>
            </a:r>
            <a:r>
              <a:rPr lang="sr-Cyrl-RS" altLang="sr-Latn-RS" b="0" dirty="0" smtClean="0">
                <a:solidFill>
                  <a:schemeClr val="bg1"/>
                </a:solidFill>
                <a:latin typeface="+mn-lt"/>
              </a:rPr>
              <a:t>паразити</a:t>
            </a:r>
            <a:endParaRPr lang="sr-Latn-CS" altLang="sr-Latn-RS" b="0" dirty="0" smtClean="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r>
              <a:rPr lang="sr-Latn-CS" altLang="sr-Latn-RS" b="0" dirty="0" smtClean="0">
                <a:solidFill>
                  <a:schemeClr val="bg1"/>
                </a:solidFill>
                <a:latin typeface="+mn-lt"/>
              </a:rPr>
              <a:t>                </a:t>
            </a:r>
            <a:r>
              <a:rPr lang="sr-Cyrl-RS" altLang="sr-Latn-RS" b="0" dirty="0" smtClean="0">
                <a:solidFill>
                  <a:schemeClr val="bg1"/>
                </a:solidFill>
                <a:latin typeface="+mn-lt"/>
              </a:rPr>
              <a:t>гљиве</a:t>
            </a:r>
            <a:endParaRPr lang="en-US" altLang="sr-Latn-RS" b="0" dirty="0" smtClean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11188" y="115888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sr-Cyrl-CS" altLang="sr-Latn-RS" sz="3200" kern="0" dirty="0" smtClean="0">
                <a:solidFill>
                  <a:schemeClr val="bg1"/>
                </a:solidFill>
                <a:latin typeface="+mn-lt"/>
              </a:rPr>
              <a:t>Етиолошка подела пнеумонија</a:t>
            </a:r>
            <a:endParaRPr lang="en-US" altLang="sr-Latn-RS" sz="3200" kern="0" dirty="0" smtClean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eaLnBrk="1" hangingPunct="1">
              <a:defRPr/>
            </a:pPr>
            <a:fld id="{54ABC9E6-886C-4A85-8289-C8E8F8D6F4ED}" type="slidenum">
              <a:rPr lang="sr-Latn-CS" altLang="sr-Latn-RS" sz="1200" smtClean="0">
                <a:solidFill>
                  <a:srgbClr val="FFFFFF"/>
                </a:solidFill>
                <a:latin typeface="Arial" panose="020B0604020202020204" pitchFamily="34" charset="0"/>
              </a:rPr>
              <a:pPr eaLnBrk="1" hangingPunct="1">
                <a:defRPr/>
              </a:pPr>
              <a:t>90</a:t>
            </a:fld>
            <a:endParaRPr lang="sr-Latn-CS" altLang="sr-Latn-RS" sz="1200" smtClean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87459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pPr eaLnBrk="1" hangingPunct="1"/>
            <a:r>
              <a:rPr lang="sr-Cyrl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ТЕРАПИЈА</a:t>
            </a:r>
            <a:r>
              <a:rPr lang="sl-SI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sr-Cyrl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ТУБЕРКУЛОЗЕ</a:t>
            </a:r>
            <a:r>
              <a:rPr lang="en-US" altLang="en-US" sz="3200" smtClean="0">
                <a:effectLst/>
              </a:rPr>
              <a:t> </a:t>
            </a:r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" y="1143000"/>
            <a:ext cx="8126413" cy="3524250"/>
          </a:xfrm>
        </p:spPr>
        <p:txBody>
          <a:bodyPr/>
          <a:lstStyle/>
          <a:p>
            <a:pPr eaLnBrk="1" hangingPunct="1">
              <a:defRPr/>
            </a:pPr>
            <a:endParaRPr lang="en-US" sz="2800" dirty="0" smtClean="0"/>
          </a:p>
          <a:p>
            <a:pPr eaLnBrk="1" hangingPunct="1">
              <a:defRPr/>
            </a:pPr>
            <a:r>
              <a:rPr lang="en-US" sz="2400" dirty="0" smtClean="0">
                <a:effectLst/>
                <a:latin typeface="Comic Sans MS" pitchFamily="66" charset="0"/>
              </a:rPr>
              <a:t>1944.</a:t>
            </a:r>
            <a:r>
              <a:rPr lang="sr-Cyrl-CS" sz="2400" dirty="0" smtClean="0">
                <a:effectLst/>
                <a:latin typeface="Comic Sans MS" pitchFamily="66" charset="0"/>
              </a:rPr>
              <a:t>године</a:t>
            </a:r>
            <a:r>
              <a:rPr lang="en-US" sz="2400" dirty="0" smtClean="0">
                <a:effectLst/>
                <a:latin typeface="Comic Sans MS" pitchFamily="66" charset="0"/>
              </a:rPr>
              <a:t> </a:t>
            </a:r>
            <a:r>
              <a:rPr lang="en-US" sz="2400" dirty="0" smtClean="0">
                <a:effectLst/>
              </a:rPr>
              <a:t>W</a:t>
            </a:r>
            <a:r>
              <a:rPr lang="sr-Cyrl-CS" sz="2400" dirty="0" smtClean="0">
                <a:effectLst/>
              </a:rPr>
              <a:t>aksman</a:t>
            </a:r>
            <a:r>
              <a:rPr lang="sr-Latn-CS" sz="2400" dirty="0" smtClean="0">
                <a:effectLst/>
              </a:rPr>
              <a:t> </a:t>
            </a:r>
            <a:r>
              <a:rPr lang="sr-Cyrl-CS" sz="2400" dirty="0" smtClean="0">
                <a:effectLst/>
                <a:latin typeface="Comic Sans MS" pitchFamily="66" charset="0"/>
              </a:rPr>
              <a:t>пронашао</a:t>
            </a:r>
            <a:r>
              <a:rPr lang="sl-SI" sz="2400" dirty="0" smtClean="0">
                <a:effectLst/>
                <a:latin typeface="Comic Sans MS" pitchFamily="66" charset="0"/>
              </a:rPr>
              <a:t> Streptomicin</a:t>
            </a:r>
          </a:p>
          <a:p>
            <a:pPr eaLnBrk="1" hangingPunct="1">
              <a:defRPr/>
            </a:pPr>
            <a:r>
              <a:rPr lang="sl-SI" sz="2400" dirty="0" smtClean="0">
                <a:effectLst/>
                <a:latin typeface="Comic Sans MS" pitchFamily="66" charset="0"/>
              </a:rPr>
              <a:t>1961.</a:t>
            </a:r>
            <a:r>
              <a:rPr lang="sr-Cyrl-CS" sz="2400" dirty="0" smtClean="0">
                <a:effectLst/>
                <a:latin typeface="Comic Sans MS" pitchFamily="66" charset="0"/>
              </a:rPr>
              <a:t>године</a:t>
            </a:r>
            <a:r>
              <a:rPr lang="sl-SI" sz="2400" dirty="0" smtClean="0">
                <a:effectLst/>
                <a:latin typeface="Comic Sans MS" pitchFamily="66" charset="0"/>
              </a:rPr>
              <a:t> </a:t>
            </a:r>
            <a:r>
              <a:rPr lang="sr-Cyrl-CS" sz="2400" dirty="0" smtClean="0">
                <a:effectLst/>
                <a:latin typeface="Comic Sans MS" pitchFamily="66" charset="0"/>
              </a:rPr>
              <a:t>пронађен</a:t>
            </a:r>
            <a:r>
              <a:rPr lang="sl-SI" sz="2400" dirty="0" smtClean="0">
                <a:effectLst/>
                <a:latin typeface="Comic Sans MS" pitchFamily="66" charset="0"/>
              </a:rPr>
              <a:t> </a:t>
            </a:r>
            <a:r>
              <a:rPr lang="sr-Latn-CS" sz="2400" dirty="0" smtClean="0">
                <a:effectLst/>
                <a:latin typeface="Comic Sans MS" pitchFamily="66" charset="0"/>
              </a:rPr>
              <a:t>Etambutol</a:t>
            </a:r>
            <a:endParaRPr lang="sl-SI" sz="2400" dirty="0" smtClean="0">
              <a:effectLst/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sr-Latn-CS" sz="2400" dirty="0" smtClean="0">
                <a:effectLst/>
                <a:latin typeface="Comic Sans MS" pitchFamily="66" charset="0"/>
              </a:rPr>
              <a:t>PAS</a:t>
            </a:r>
            <a:endParaRPr lang="sl-SI" sz="2400" dirty="0" smtClean="0">
              <a:effectLst/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sr-Latn-CS" sz="2400" dirty="0" smtClean="0">
                <a:effectLst/>
                <a:latin typeface="Comic Sans MS" pitchFamily="66" charset="0"/>
              </a:rPr>
              <a:t>INH</a:t>
            </a:r>
            <a:r>
              <a:rPr lang="sl-SI" sz="2400" dirty="0" smtClean="0">
                <a:effectLst/>
                <a:latin typeface="Comic Sans MS" pitchFamily="66" charset="0"/>
              </a:rPr>
              <a:t> </a:t>
            </a:r>
          </a:p>
          <a:p>
            <a:pPr eaLnBrk="1" hangingPunct="1">
              <a:defRPr/>
            </a:pPr>
            <a:r>
              <a:rPr lang="sr-Latn-CS" sz="2400" dirty="0" smtClean="0">
                <a:effectLst/>
                <a:latin typeface="Comic Sans MS" pitchFamily="66" charset="0"/>
              </a:rPr>
              <a:t>Rifampicin</a:t>
            </a:r>
            <a:endParaRPr lang="en-US" sz="2400" dirty="0" smtClean="0">
              <a:effectLst/>
              <a:latin typeface="Comic Sans MS" pitchFamily="66" charset="0"/>
            </a:endParaRPr>
          </a:p>
          <a:p>
            <a:pPr eaLnBrk="1" hangingPunct="1">
              <a:defRPr/>
            </a:pPr>
            <a:endParaRPr lang="en-US" dirty="0" smtClean="0">
              <a:latin typeface="Comic Sans MS" pitchFamily="66" charset="0"/>
            </a:endParaRPr>
          </a:p>
          <a:p>
            <a:pPr eaLnBrk="1" hangingPunct="1"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eaLnBrk="1" hangingPunct="1">
              <a:defRPr/>
            </a:pPr>
            <a:fld id="{99EBA313-8B1B-45BE-B79D-63A6F06F8CD9}" type="slidenum">
              <a:rPr lang="sr-Latn-CS" altLang="sr-Latn-RS" sz="1200" smtClean="0">
                <a:solidFill>
                  <a:srgbClr val="FFFFFF"/>
                </a:solidFill>
                <a:latin typeface="Arial" panose="020B0604020202020204" pitchFamily="34" charset="0"/>
              </a:rPr>
              <a:pPr eaLnBrk="1" hangingPunct="1">
                <a:defRPr/>
              </a:pPr>
              <a:t>91</a:t>
            </a:fld>
            <a:endParaRPr lang="sr-Latn-CS" altLang="sr-Latn-RS" sz="1200" smtClean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88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АТНТИТУБЕРКУЛОТИЦИ</a:t>
            </a:r>
            <a:r>
              <a:rPr lang="en-U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sr-Latn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/>
            </a:r>
            <a:br>
              <a:rPr lang="sr-Latn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</a:br>
            <a:r>
              <a:rPr lang="sr-Cyrl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ПРВОГ</a:t>
            </a:r>
            <a:r>
              <a:rPr lang="en-U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  </a:t>
            </a:r>
            <a:r>
              <a:rPr lang="sr-Cyrl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РЕДА</a:t>
            </a:r>
            <a:endParaRPr lang="en-US" altLang="en-US" sz="3200" b="1" smtClean="0">
              <a:solidFill>
                <a:srgbClr val="FFFF00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500188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sz="2400" dirty="0" err="1" smtClean="0">
                <a:effectLst/>
                <a:latin typeface="Comic Sans MS" pitchFamily="66" charset="0"/>
              </a:rPr>
              <a:t>Isoniazid</a:t>
            </a:r>
            <a:r>
              <a:rPr lang="en-US" sz="2400" dirty="0" smtClean="0">
                <a:effectLst/>
                <a:latin typeface="Comic Sans MS" pitchFamily="66" charset="0"/>
              </a:rPr>
              <a:t> (H)</a:t>
            </a:r>
          </a:p>
          <a:p>
            <a:pPr eaLnBrk="1" hangingPunct="1">
              <a:defRPr/>
            </a:pPr>
            <a:r>
              <a:rPr lang="en-US" sz="2400" dirty="0" err="1" smtClean="0">
                <a:effectLst/>
                <a:latin typeface="Comic Sans MS" pitchFamily="66" charset="0"/>
              </a:rPr>
              <a:t>Rifampicin</a:t>
            </a:r>
            <a:r>
              <a:rPr lang="en-US" sz="2400" dirty="0" smtClean="0">
                <a:effectLst/>
                <a:latin typeface="Comic Sans MS" pitchFamily="66" charset="0"/>
              </a:rPr>
              <a:t> (R)</a:t>
            </a:r>
          </a:p>
          <a:p>
            <a:pPr eaLnBrk="1" hangingPunct="1">
              <a:defRPr/>
            </a:pPr>
            <a:r>
              <a:rPr lang="en-US" sz="2400" dirty="0" err="1" smtClean="0">
                <a:effectLst/>
                <a:latin typeface="Comic Sans MS" pitchFamily="66" charset="0"/>
              </a:rPr>
              <a:t>Pirazinamid</a:t>
            </a:r>
            <a:r>
              <a:rPr lang="en-US" sz="2400" dirty="0" smtClean="0">
                <a:effectLst/>
                <a:latin typeface="Comic Sans MS" pitchFamily="66" charset="0"/>
              </a:rPr>
              <a:t> (Z)</a:t>
            </a:r>
          </a:p>
          <a:p>
            <a:pPr eaLnBrk="1" hangingPunct="1">
              <a:defRPr/>
            </a:pPr>
            <a:r>
              <a:rPr lang="en-US" sz="2400" dirty="0" err="1" smtClean="0">
                <a:effectLst/>
                <a:latin typeface="Comic Sans MS" pitchFamily="66" charset="0"/>
              </a:rPr>
              <a:t>Streptomicin</a:t>
            </a:r>
            <a:r>
              <a:rPr lang="en-US" sz="2400" dirty="0" smtClean="0">
                <a:effectLst/>
                <a:latin typeface="Comic Sans MS" pitchFamily="66" charset="0"/>
              </a:rPr>
              <a:t> (S)</a:t>
            </a:r>
          </a:p>
          <a:p>
            <a:pPr eaLnBrk="1" hangingPunct="1">
              <a:defRPr/>
            </a:pPr>
            <a:r>
              <a:rPr lang="en-US" sz="2400" dirty="0" err="1" smtClean="0">
                <a:effectLst/>
                <a:latin typeface="Comic Sans MS" pitchFamily="66" charset="0"/>
              </a:rPr>
              <a:t>Etambutol</a:t>
            </a:r>
            <a:r>
              <a:rPr lang="en-US" sz="2400" dirty="0" smtClean="0">
                <a:effectLst/>
                <a:latin typeface="Comic Sans MS" pitchFamily="66" charset="0"/>
              </a:rPr>
              <a:t> (E)</a:t>
            </a:r>
          </a:p>
          <a:p>
            <a:pPr eaLnBrk="1" hangingPunct="1">
              <a:defRPr/>
            </a:pPr>
            <a:r>
              <a:rPr lang="en-US" sz="2400" dirty="0" err="1" smtClean="0">
                <a:effectLst/>
                <a:latin typeface="Comic Sans MS" pitchFamily="66" charset="0"/>
              </a:rPr>
              <a:t>Tioacetazon</a:t>
            </a:r>
            <a:r>
              <a:rPr lang="en-US" sz="2400" dirty="0" smtClean="0">
                <a:effectLst/>
                <a:latin typeface="Comic Sans MS" pitchFamily="66" charset="0"/>
              </a:rPr>
              <a:t> (TH)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eaLnBrk="1" hangingPunct="1">
              <a:defRPr/>
            </a:pPr>
            <a:fld id="{435B638F-86DE-4BA5-B1D5-F29527ADD8BE}" type="slidenum">
              <a:rPr lang="sr-Latn-CS" altLang="sr-Latn-RS" sz="1200" smtClean="0">
                <a:solidFill>
                  <a:srgbClr val="FFFFFF"/>
                </a:solidFill>
                <a:latin typeface="Arial" panose="020B0604020202020204" pitchFamily="34" charset="0"/>
              </a:rPr>
              <a:pPr eaLnBrk="1" hangingPunct="1">
                <a:defRPr/>
              </a:pPr>
              <a:t>92</a:t>
            </a:fld>
            <a:endParaRPr lang="sr-Latn-CS" altLang="sr-Latn-RS" sz="1200" smtClean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89507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33375"/>
            <a:ext cx="8964612" cy="1143000"/>
          </a:xfrm>
        </p:spPr>
        <p:txBody>
          <a:bodyPr/>
          <a:lstStyle/>
          <a:p>
            <a:pPr eaLnBrk="1" hangingPunct="1"/>
            <a:r>
              <a:rPr lang="sr-Cyrl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ПРИНЦИПИ</a:t>
            </a:r>
            <a:r>
              <a:rPr lang="sr-Latn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sr-Cyrl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ЛЕЧЕЊЕ</a:t>
            </a:r>
            <a:r>
              <a:rPr lang="sr-Latn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sr-Cyrl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ТУБЕРКУЛОЗЕ</a:t>
            </a:r>
            <a:endParaRPr lang="en-US" altLang="en-US" sz="3200" b="1" smtClean="0">
              <a:solidFill>
                <a:srgbClr val="FFFF00"/>
              </a:solidFill>
              <a:effectLst/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коришћење више лекова</a:t>
            </a:r>
          </a:p>
          <a:p>
            <a:pPr eaLnBrk="1" hangingPunct="1"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лош одговор - тест резистенције-промена Т</a:t>
            </a:r>
            <a:r>
              <a:rPr lang="sr-Latn-CS" sz="2000" dirty="0" smtClean="0">
                <a:effectLst/>
              </a:rPr>
              <a:t>h</a:t>
            </a:r>
            <a:endParaRPr lang="sr-Cyrl-CS" sz="2000" dirty="0" smtClean="0">
              <a:effectLst/>
            </a:endParaRPr>
          </a:p>
          <a:p>
            <a:pPr eaLnBrk="1" hangingPunct="1"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лекови се узимају у једној дневној</a:t>
            </a:r>
            <a:r>
              <a:rPr lang="sr-Latn-C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дози</a:t>
            </a:r>
          </a:p>
          <a:p>
            <a:pPr eaLnBrk="1" hangingPunct="1"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неопходна је продужена хемиотерапија</a:t>
            </a:r>
          </a:p>
          <a:p>
            <a:pPr eaLnBrk="1" hangingPunct="1"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контрола болесника (</a:t>
            </a:r>
            <a:r>
              <a:rPr lang="sr-Latn-CS" sz="2000" dirty="0" smtClean="0">
                <a:effectLst/>
              </a:rPr>
              <a:t>DOTS</a:t>
            </a:r>
            <a:r>
              <a:rPr lang="sr-Cyrl-CS" sz="2000" dirty="0" smtClean="0">
                <a:effectLst/>
                <a:latin typeface="Comic Sans MS" pitchFamily="66" charset="0"/>
              </a:rPr>
              <a:t>)</a:t>
            </a:r>
          </a:p>
          <a:p>
            <a:pPr eaLnBrk="1" hangingPunct="1">
              <a:defRPr/>
            </a:pPr>
            <a:endParaRPr lang="sr-Cyrl-CS" sz="2000" dirty="0" smtClean="0">
              <a:effectLst/>
              <a:latin typeface="Comic Sans MS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Важна орјентација у погледу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sr-Cyrl-CS" sz="2000" dirty="0" smtClean="0">
              <a:effectLst/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sr-Cyrl-CS" sz="2000" b="1" dirty="0" smtClean="0">
                <a:effectLst/>
                <a:latin typeface="Comic Sans MS" pitchFamily="66" charset="0"/>
              </a:rPr>
              <a:t>локализације</a:t>
            </a:r>
            <a:r>
              <a:rPr lang="sr-Cyrl-CS" sz="2000" dirty="0" smtClean="0">
                <a:effectLst/>
                <a:latin typeface="Comic Sans MS" pitchFamily="66" charset="0"/>
              </a:rPr>
              <a:t> (плућна или ванплућна тб)</a:t>
            </a:r>
          </a:p>
          <a:p>
            <a:pPr eaLnBrk="1" hangingPunct="1">
              <a:defRPr/>
            </a:pPr>
            <a:r>
              <a:rPr lang="sr-Cyrl-CS" sz="2000" b="1" dirty="0" smtClean="0">
                <a:effectLst/>
                <a:latin typeface="Comic Sans MS" pitchFamily="66" charset="0"/>
              </a:rPr>
              <a:t>тежине</a:t>
            </a:r>
            <a:r>
              <a:rPr lang="sr-Cyrl-CS" sz="2000" dirty="0" smtClean="0">
                <a:effectLst/>
                <a:latin typeface="Comic Sans MS" pitchFamily="66" charset="0"/>
              </a:rPr>
              <a:t> или </a:t>
            </a:r>
            <a:r>
              <a:rPr lang="sr-Cyrl-CS" sz="2000" b="1" dirty="0" smtClean="0">
                <a:effectLst/>
                <a:latin typeface="Comic Sans MS" pitchFamily="66" charset="0"/>
              </a:rPr>
              <a:t>категорије</a:t>
            </a:r>
            <a:r>
              <a:rPr lang="sr-Cyrl-CS" sz="2000" dirty="0" smtClean="0">
                <a:effectLst/>
                <a:latin typeface="Comic Sans MS" pitchFamily="66" charset="0"/>
              </a:rPr>
              <a:t> лечења којој болесник припада</a:t>
            </a:r>
          </a:p>
          <a:p>
            <a:pPr eaLnBrk="1" hangingPunct="1">
              <a:defRPr/>
            </a:pPr>
            <a:endParaRPr lang="en-US" sz="24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eaLnBrk="1" hangingPunct="1">
              <a:defRPr/>
            </a:pPr>
            <a:fld id="{A0A9DCBF-ABAC-445C-8F6B-CA7D525D272A}" type="slidenum">
              <a:rPr lang="sr-Latn-CS" altLang="sr-Latn-RS" sz="1200" smtClean="0">
                <a:solidFill>
                  <a:srgbClr val="FFFFFF"/>
                </a:solidFill>
                <a:latin typeface="Arial" panose="020B0604020202020204" pitchFamily="34" charset="0"/>
              </a:rPr>
              <a:pPr eaLnBrk="1" hangingPunct="1">
                <a:defRPr/>
              </a:pPr>
              <a:t>93</a:t>
            </a:fld>
            <a:endParaRPr lang="sr-Latn-CS" altLang="sr-Latn-RS" sz="1200" smtClean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2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ТЕЖИНА</a:t>
            </a:r>
            <a:r>
              <a:rPr lang="sr-Latn-CS" sz="32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solidFill>
                  <a:srgbClr val="FFFF00"/>
                </a:solidFill>
                <a:effectLst/>
                <a:latin typeface="Comic Sans MS" pitchFamily="66" charset="0"/>
                <a:cs typeface="Times New Roman" pitchFamily="18" charset="0"/>
              </a:rPr>
              <a:t>ОБОЉЕЊА</a:t>
            </a:r>
            <a:endParaRPr lang="en-US" sz="3200" dirty="0" smtClean="0">
              <a:solidFill>
                <a:srgbClr val="FFFF00"/>
              </a:solidFill>
              <a:effectLst/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71563"/>
            <a:ext cx="8229600" cy="4530725"/>
          </a:xfrm>
        </p:spPr>
        <p:txBody>
          <a:bodyPr/>
          <a:lstStyle/>
          <a:p>
            <a:pPr marL="180975" lvl="1" indent="0" eaLnBrk="1" hangingPunct="1">
              <a:buFontTx/>
              <a:buNone/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Одређује се на основу бациларности, проширености и анатомске локализације</a:t>
            </a:r>
          </a:p>
          <a:p>
            <a:pPr lvl="1" eaLnBrk="1" hangingPunct="1">
              <a:defRPr/>
            </a:pPr>
            <a:endParaRPr lang="sr-Cyrl-CS" sz="2400" dirty="0" smtClean="0">
              <a:effectLst/>
              <a:latin typeface="Comic Sans MS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Cyrl-CS" sz="2400" b="1" dirty="0" smtClean="0">
                <a:solidFill>
                  <a:srgbClr val="FF9966"/>
                </a:solidFill>
                <a:effectLst/>
                <a:latin typeface="Comic Sans MS" pitchFamily="66" charset="0"/>
              </a:rPr>
              <a:t>ТЕШКА ТБ</a:t>
            </a:r>
            <a:r>
              <a:rPr lang="sr-Latn-CS" sz="2400" b="1" dirty="0" smtClean="0">
                <a:solidFill>
                  <a:srgbClr val="FF9966"/>
                </a:solidFill>
                <a:effectLst/>
                <a:latin typeface="Comic Sans MS" pitchFamily="66" charset="0"/>
              </a:rPr>
              <a:t>:</a:t>
            </a:r>
            <a:r>
              <a:rPr lang="sr-Cyrl-CS" sz="2000" dirty="0" smtClean="0">
                <a:effectLst/>
              </a:rPr>
              <a:t>ТБ</a:t>
            </a:r>
            <a:r>
              <a:rPr lang="sr-Cyrl-CS" sz="2000" dirty="0" smtClean="0">
                <a:effectLst/>
                <a:latin typeface="Comic Sans MS" pitchFamily="66" charset="0"/>
              </a:rPr>
              <a:t> менинг.</a:t>
            </a:r>
            <a:r>
              <a:rPr lang="sr-Cyrl-CS" sz="2000" dirty="0" smtClean="0">
                <a:effectLst/>
              </a:rPr>
              <a:t>,</a:t>
            </a:r>
            <a:r>
              <a:rPr lang="sr-Cyrl-CS" sz="2000" dirty="0" smtClean="0">
                <a:effectLst/>
                <a:latin typeface="Comic Sans MS" pitchFamily="66" charset="0"/>
              </a:rPr>
              <a:t> милијарна, перикардитис, перитонитис, билатерални плеурит или једнострани са већом количином </a:t>
            </a:r>
            <a:r>
              <a:rPr lang="sr-Cyrl-CS" sz="2000" dirty="0" smtClean="0">
                <a:effectLst/>
              </a:rPr>
              <a:t>е</a:t>
            </a:r>
            <a:r>
              <a:rPr lang="sr-Cyrl-CS" sz="2000" dirty="0" smtClean="0">
                <a:effectLst/>
                <a:latin typeface="Comic Sans MS" pitchFamily="66" charset="0"/>
              </a:rPr>
              <a:t>ксудата, тбц кичме, урогенитална туберкулоза</a:t>
            </a:r>
            <a:endParaRPr lang="sr-Latn-CS" sz="2000" dirty="0" smtClean="0">
              <a:effectLst/>
              <a:latin typeface="Comic Sans MS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sr-Cyrl-CS" sz="2400" dirty="0" smtClean="0">
              <a:effectLst/>
              <a:latin typeface="Comic Sans MS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Cyrl-CS" sz="2400" b="1" dirty="0" smtClean="0">
                <a:solidFill>
                  <a:srgbClr val="FF9966"/>
                </a:solidFill>
                <a:effectLst/>
                <a:latin typeface="Comic Sans MS" pitchFamily="66" charset="0"/>
              </a:rPr>
              <a:t>МАЊЕ ТЕШКИ</a:t>
            </a:r>
            <a:r>
              <a:rPr lang="sr-Cyrl-CS" sz="2400" dirty="0" smtClean="0">
                <a:effectLst/>
                <a:latin typeface="Comic Sans MS" pitchFamily="66" charset="0"/>
              </a:rPr>
              <a:t> облици </a:t>
            </a:r>
            <a:r>
              <a:rPr lang="sr-Latn-CS" sz="2400" dirty="0" smtClean="0">
                <a:effectLst/>
                <a:latin typeface="Comic Sans MS" pitchFamily="66" charset="0"/>
              </a:rPr>
              <a:t>: </a:t>
            </a:r>
            <a:r>
              <a:rPr lang="sr-Cyrl-CS" sz="2000" dirty="0" smtClean="0">
                <a:effectLst/>
                <a:latin typeface="Comic Sans MS" pitchFamily="66" charset="0"/>
              </a:rPr>
              <a:t>спец.</a:t>
            </a:r>
            <a:r>
              <a:rPr lang="sr-Latn-C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лимфаденит, једнострани плеуритис, тбц коже, костију осим тб</a:t>
            </a:r>
            <a:r>
              <a:rPr lang="sr-Cyrl-CS" sz="2000" dirty="0" smtClean="0">
                <a:effectLst/>
              </a:rPr>
              <a:t>ц</a:t>
            </a:r>
            <a:r>
              <a:rPr lang="sr-Cyrl-CS" sz="2000" dirty="0" smtClean="0">
                <a:effectLst/>
                <a:latin typeface="Comic Sans MS" pitchFamily="66" charset="0"/>
              </a:rPr>
              <a:t> кичме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sr-Cyrl-CS" sz="2400" dirty="0" smtClean="0">
              <a:effectLst/>
              <a:latin typeface="Comic Sans MS" pitchFamily="66" charset="0"/>
            </a:endParaRPr>
          </a:p>
          <a:p>
            <a:pPr eaLnBrk="1" hangingPunct="1">
              <a:defRPr/>
            </a:pPr>
            <a:endParaRPr lang="en-US" dirty="0" smtClean="0">
              <a:effectLst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eaLnBrk="1" hangingPunct="1">
              <a:defRPr/>
            </a:pPr>
            <a:fld id="{05BF9D3E-B5AE-49D4-BCCD-EF0DA906FF94}" type="slidenum">
              <a:rPr lang="sr-Latn-CS" altLang="sr-Latn-RS" sz="1200" smtClean="0">
                <a:solidFill>
                  <a:srgbClr val="FFFFFF"/>
                </a:solidFill>
                <a:latin typeface="Arial" panose="020B0604020202020204" pitchFamily="34" charset="0"/>
              </a:rPr>
              <a:pPr eaLnBrk="1" hangingPunct="1">
                <a:defRPr/>
              </a:pPr>
              <a:t>94</a:t>
            </a:fld>
            <a:endParaRPr lang="sr-Latn-CS" altLang="sr-Latn-RS" sz="1200" smtClean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3200" b="1" dirty="0" smtClean="0">
                <a:solidFill>
                  <a:srgbClr val="FFFF00"/>
                </a:solidFill>
                <a:effectLst/>
                <a:latin typeface="Comic Sans MS" pitchFamily="66" charset="0"/>
                <a:cs typeface="Times New Roman" pitchFamily="18" charset="0"/>
              </a:rPr>
              <a:t>ДЕФИНИЦИЈЕ</a:t>
            </a:r>
            <a:r>
              <a:rPr lang="sr-Latn-CS" sz="3200" b="1" dirty="0" smtClean="0">
                <a:solidFill>
                  <a:srgbClr val="FFFF00"/>
                </a:solidFill>
                <a:effectLst/>
                <a:latin typeface="Comic Sans MS" pitchFamily="66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solidFill>
                  <a:srgbClr val="FFFF00"/>
                </a:solidFill>
                <a:effectLst/>
                <a:latin typeface="Comic Sans MS" pitchFamily="66" charset="0"/>
                <a:cs typeface="Times New Roman" pitchFamily="18" charset="0"/>
              </a:rPr>
              <a:t>СЛУЧАЈЕВ</a:t>
            </a:r>
            <a:r>
              <a:rPr lang="sr-Cyrl-CS" sz="40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А</a:t>
            </a:r>
            <a:endParaRPr lang="en-US" sz="4000" b="1" dirty="0" smtClean="0">
              <a:solidFill>
                <a:srgbClr val="FFFF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569325" cy="4191000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400" b="1" dirty="0" smtClean="0">
                <a:effectLst/>
                <a:latin typeface="Comic Sans MS" pitchFamily="66" charset="0"/>
              </a:rPr>
              <a:t>Нови случај</a:t>
            </a:r>
            <a:r>
              <a:rPr lang="sr-Cyrl-CS" sz="2400" dirty="0" smtClean="0">
                <a:effectLst/>
                <a:latin typeface="Comic Sans MS" pitchFamily="66" charset="0"/>
              </a:rPr>
              <a:t>-</a:t>
            </a:r>
            <a:r>
              <a:rPr lang="en-US" sz="2400" dirty="0" smtClean="0">
                <a:effectLst/>
                <a:latin typeface="Comic Sans MS" pitchFamily="66" charset="0"/>
              </a:rPr>
              <a:t>  </a:t>
            </a:r>
            <a:r>
              <a:rPr lang="sr-Cyrl-CS" sz="1800" dirty="0" smtClean="0">
                <a:effectLst/>
                <a:latin typeface="Comic Sans MS" pitchFamily="66" charset="0"/>
              </a:rPr>
              <a:t>никада није лечен или је лечен мање од месец дана</a:t>
            </a:r>
          </a:p>
          <a:p>
            <a:pPr eaLnBrk="1" hangingPunct="1">
              <a:defRPr/>
            </a:pPr>
            <a:r>
              <a:rPr lang="sr-Cyrl-CS" sz="2400" b="1" dirty="0" smtClean="0">
                <a:effectLst/>
                <a:latin typeface="Comic Sans MS" pitchFamily="66" charset="0"/>
              </a:rPr>
              <a:t>Поновна појава болети</a:t>
            </a:r>
            <a:r>
              <a:rPr lang="sr-Cyrl-CS" sz="2400" dirty="0" smtClean="0">
                <a:effectLst/>
                <a:latin typeface="Comic Sans MS" pitchFamily="66" charset="0"/>
              </a:rPr>
              <a:t> </a:t>
            </a:r>
            <a:r>
              <a:rPr lang="sr-Cyrl-CS" sz="1800" dirty="0" smtClean="0">
                <a:effectLst/>
                <a:latin typeface="Comic Sans MS" pitchFamily="66" charset="0"/>
              </a:rPr>
              <a:t>(рецидив или релапс) </a:t>
            </a:r>
            <a:r>
              <a:rPr lang="sr-Cyrl-CS" sz="1800" dirty="0" smtClean="0">
                <a:effectLst/>
              </a:rPr>
              <a:t>- </a:t>
            </a:r>
            <a:r>
              <a:rPr lang="sr-Cyrl-CS" sz="1800" dirty="0" smtClean="0">
                <a:effectLst/>
                <a:latin typeface="Comic Sans MS" pitchFamily="66" charset="0"/>
              </a:rPr>
              <a:t>бацили у спутуму </a:t>
            </a:r>
            <a:r>
              <a:rPr lang="sr-Cyrl-CS" sz="1800" dirty="0" smtClean="0">
                <a:effectLst/>
              </a:rPr>
              <a:t>се </a:t>
            </a:r>
            <a:r>
              <a:rPr lang="sr-Cyrl-CS" sz="1800" dirty="0" smtClean="0">
                <a:effectLst/>
                <a:latin typeface="Comic Sans MS" pitchFamily="66" charset="0"/>
              </a:rPr>
              <a:t>на</a:t>
            </a:r>
            <a:r>
              <a:rPr lang="sr-Cyrl-CS" sz="1800" dirty="0" smtClean="0">
                <a:effectLst/>
              </a:rPr>
              <a:t>ђ</a:t>
            </a:r>
            <a:r>
              <a:rPr lang="sr-Cyrl-CS" sz="1800" dirty="0" smtClean="0">
                <a:effectLst/>
                <a:latin typeface="Comic Sans MS" pitchFamily="66" charset="0"/>
              </a:rPr>
              <a:t>у после завршеног лечења једном куром ХТ</a:t>
            </a:r>
          </a:p>
          <a:p>
            <a:pPr eaLnBrk="1" hangingPunct="1">
              <a:defRPr/>
            </a:pPr>
            <a:r>
              <a:rPr lang="sr-Cyrl-CS" sz="2400" b="1" dirty="0" smtClean="0">
                <a:effectLst/>
                <a:latin typeface="Comic Sans MS" pitchFamily="66" charset="0"/>
              </a:rPr>
              <a:t>Неуспешно лечен</a:t>
            </a:r>
            <a:r>
              <a:rPr lang="sr-Latn-CS" sz="2400" b="1" dirty="0" smtClean="0">
                <a:effectLst/>
                <a:latin typeface="Comic Sans MS" pitchFamily="66" charset="0"/>
              </a:rPr>
              <a:t> </a:t>
            </a:r>
            <a:r>
              <a:rPr lang="sr-Cyrl-CS" sz="1800" dirty="0" smtClean="0">
                <a:effectLst/>
                <a:latin typeface="Comic Sans MS" pitchFamily="66" charset="0"/>
              </a:rPr>
              <a:t>-</a:t>
            </a:r>
            <a:r>
              <a:rPr lang="sr-Latn-CS" sz="1800" dirty="0" smtClean="0">
                <a:effectLst/>
                <a:latin typeface="Comic Sans MS" pitchFamily="66" charset="0"/>
              </a:rPr>
              <a:t> </a:t>
            </a:r>
            <a:r>
              <a:rPr lang="sr-Cyrl-CS" sz="1800" dirty="0" smtClean="0">
                <a:effectLst/>
                <a:latin typeface="Comic Sans MS" pitchFamily="66" charset="0"/>
              </a:rPr>
              <a:t>бацили у спутуму 5 месеци и дуже од почетка </a:t>
            </a:r>
            <a:r>
              <a:rPr lang="sr-Cyrl-CS" sz="1800" b="1" dirty="0" smtClean="0">
                <a:effectLst/>
              </a:rPr>
              <a:t>терапије</a:t>
            </a:r>
          </a:p>
          <a:p>
            <a:pPr eaLnBrk="1" hangingPunct="1">
              <a:defRPr/>
            </a:pPr>
            <a:r>
              <a:rPr lang="sr-Cyrl-CS" sz="2400" b="1" dirty="0" smtClean="0">
                <a:effectLst/>
                <a:latin typeface="Comic Sans MS" pitchFamily="66" charset="0"/>
              </a:rPr>
              <a:t>Лечен после прекида</a:t>
            </a:r>
            <a:r>
              <a:rPr lang="sr-Cyrl-CS" sz="1800" dirty="0" smtClean="0">
                <a:effectLst/>
                <a:latin typeface="Comic Sans MS" pitchFamily="66" charset="0"/>
              </a:rPr>
              <a:t> (Т</a:t>
            </a:r>
            <a:r>
              <a:rPr lang="sr-Latn-CS" sz="1800" dirty="0" smtClean="0">
                <a:effectLst/>
                <a:latin typeface="Comic Sans MS" pitchFamily="66" charset="0"/>
              </a:rPr>
              <a:t>h</a:t>
            </a:r>
            <a:r>
              <a:rPr lang="sr-Cyrl-CS" sz="1800" dirty="0" smtClean="0">
                <a:effectLst/>
                <a:latin typeface="Comic Sans MS" pitchFamily="66" charset="0"/>
              </a:rPr>
              <a:t> два месеца после прекида код М+ или М-)</a:t>
            </a:r>
          </a:p>
          <a:p>
            <a:pPr eaLnBrk="1" hangingPunct="1">
              <a:defRPr/>
            </a:pPr>
            <a:r>
              <a:rPr lang="sr-Cyrl-CS" sz="2400" b="1" dirty="0" smtClean="0">
                <a:effectLst/>
                <a:latin typeface="Comic Sans MS" pitchFamily="66" charset="0"/>
              </a:rPr>
              <a:t>Хронично оболели</a:t>
            </a:r>
            <a:r>
              <a:rPr lang="sr-Cyrl-CS" sz="2400" dirty="0" smtClean="0">
                <a:effectLst/>
                <a:latin typeface="Comic Sans MS" pitchFamily="66" charset="0"/>
              </a:rPr>
              <a:t> </a:t>
            </a:r>
            <a:r>
              <a:rPr lang="sr-Cyrl-CS" sz="2400" dirty="0" smtClean="0">
                <a:effectLst/>
              </a:rPr>
              <a:t>- </a:t>
            </a:r>
            <a:r>
              <a:rPr lang="sr-Cyrl-CS" sz="1800" dirty="0" smtClean="0">
                <a:effectLst/>
                <a:latin typeface="Comic Sans MS" pitchFamily="66" charset="0"/>
              </a:rPr>
              <a:t>остао или поново постао позитиван у току лечења</a:t>
            </a:r>
          </a:p>
          <a:p>
            <a:pPr eaLnBrk="1" hangingPunct="1">
              <a:defRPr/>
            </a:pPr>
            <a:endParaRPr lang="sr-Cyrl-CS" sz="2000" dirty="0" smtClean="0">
              <a:effectLst/>
              <a:latin typeface="Comic Sans MS" pitchFamily="66" charset="0"/>
            </a:endParaRP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eaLnBrk="1" hangingPunct="1">
              <a:defRPr/>
            </a:pPr>
            <a:fld id="{727ED6F9-F214-4CFB-93FE-A6D5A7AA1453}" type="slidenum">
              <a:rPr lang="sr-Latn-CS" altLang="sr-Latn-RS" sz="1200" smtClean="0">
                <a:solidFill>
                  <a:srgbClr val="FFFFFF"/>
                </a:solidFill>
                <a:latin typeface="Arial" panose="020B0604020202020204" pitchFamily="34" charset="0"/>
              </a:rPr>
              <a:pPr eaLnBrk="1" hangingPunct="1">
                <a:defRPr/>
              </a:pPr>
              <a:t>95</a:t>
            </a:fld>
            <a:endParaRPr lang="sr-Latn-CS" altLang="sr-Latn-RS" sz="1200" smtClean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92579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/>
            <a:r>
              <a:rPr lang="sr-Cyrl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КАТЕГОРИЈЕ</a:t>
            </a:r>
            <a:r>
              <a:rPr lang="sr-Latn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sr-Cyrl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ЗА</a:t>
            </a:r>
            <a:r>
              <a:rPr lang="sr-Latn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sr-Cyrl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ЛЕЧЕЊЕ</a:t>
            </a:r>
            <a:endParaRPr lang="en-US" altLang="en-US" sz="3200" smtClean="0">
              <a:effectLst/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143000"/>
            <a:ext cx="8520113" cy="42672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/>
              <a:t>I</a:t>
            </a:r>
            <a:r>
              <a:rPr lang="sr-Cyrl-CS" dirty="0" smtClean="0"/>
              <a:t>  </a:t>
            </a:r>
            <a:r>
              <a:rPr lang="sr-Cyrl-CS" sz="2400" b="1" dirty="0" smtClean="0">
                <a:solidFill>
                  <a:srgbClr val="FF9966"/>
                </a:solidFill>
                <a:latin typeface="Comic Sans MS" pitchFamily="66" charset="0"/>
              </a:rPr>
              <a:t>Нова ПТБ</a:t>
            </a:r>
            <a:r>
              <a:rPr lang="sr-Latn-CS" sz="2400" dirty="0" smtClean="0">
                <a:solidFill>
                  <a:srgbClr val="FF9966"/>
                </a:solidFill>
                <a:latin typeface="Comic Sans MS" pitchFamily="66" charset="0"/>
              </a:rPr>
              <a:t> </a:t>
            </a:r>
            <a:r>
              <a:rPr lang="sr-Cyrl-CS" sz="2400" dirty="0" smtClean="0">
                <a:solidFill>
                  <a:srgbClr val="FF9966"/>
                </a:solidFill>
                <a:latin typeface="Comic Sans MS" pitchFamily="66" charset="0"/>
              </a:rPr>
              <a:t>-</a:t>
            </a:r>
            <a:r>
              <a:rPr lang="sr-Latn-CS" sz="2400" dirty="0" smtClean="0">
                <a:solidFill>
                  <a:srgbClr val="FF9966"/>
                </a:solidFill>
                <a:latin typeface="Comic Sans MS" pitchFamily="66" charset="0"/>
              </a:rPr>
              <a:t> </a:t>
            </a:r>
            <a:r>
              <a:rPr lang="sr-Cyrl-CS" sz="2400" dirty="0" smtClean="0">
                <a:solidFill>
                  <a:srgbClr val="FF9966"/>
                </a:solidFill>
                <a:latin typeface="Comic Sans MS" pitchFamily="66" charset="0"/>
              </a:rPr>
              <a:t>размаз спутума поз. (М+)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     Нова ПТБ (М-),</a:t>
            </a:r>
            <a:r>
              <a:rPr lang="sr-Latn-C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захваћен већи део паренхима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     Нови случајеви</a:t>
            </a:r>
            <a:r>
              <a:rPr lang="sr-Latn-C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тешких облика ванплућне ТБ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sz="2400" dirty="0" smtClean="0">
                <a:latin typeface="Comic Sans MS" pitchFamily="66" charset="0"/>
              </a:rPr>
              <a:t>II</a:t>
            </a:r>
            <a:r>
              <a:rPr lang="sr-Cyrl-CS" sz="2400" dirty="0" smtClean="0">
                <a:latin typeface="Comic Sans MS" pitchFamily="66" charset="0"/>
              </a:rPr>
              <a:t> </a:t>
            </a:r>
            <a:r>
              <a:rPr lang="sr-Cyrl-CS" sz="2400" b="1" dirty="0" smtClean="0">
                <a:solidFill>
                  <a:srgbClr val="FF9966"/>
                </a:solidFill>
                <a:latin typeface="Comic Sans MS" pitchFamily="66" charset="0"/>
              </a:rPr>
              <a:t>Рецидив</a:t>
            </a:r>
            <a:r>
              <a:rPr lang="sr-Cyrl-CS" sz="2400" dirty="0" smtClean="0">
                <a:solidFill>
                  <a:srgbClr val="FF9966"/>
                </a:solidFill>
                <a:latin typeface="Comic Sans MS" pitchFamily="66" charset="0"/>
              </a:rPr>
              <a:t> - размаз спутума позитиван (М+)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     Неуспешно лечен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     Лечење после прекида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sz="2400" dirty="0" smtClean="0">
                <a:latin typeface="Comic Sans MS" pitchFamily="66" charset="0"/>
              </a:rPr>
              <a:t>III</a:t>
            </a:r>
            <a:r>
              <a:rPr lang="sr-Cyrl-CS" sz="2400" dirty="0" smtClean="0">
                <a:latin typeface="Comic Sans MS" pitchFamily="66" charset="0"/>
              </a:rPr>
              <a:t>  </a:t>
            </a:r>
            <a:r>
              <a:rPr lang="sr-Cyrl-CS" sz="2400" b="1" dirty="0" smtClean="0">
                <a:solidFill>
                  <a:srgbClr val="FF9966"/>
                </a:solidFill>
                <a:latin typeface="Comic Sans MS" pitchFamily="66" charset="0"/>
              </a:rPr>
              <a:t>Нова ПТБ</a:t>
            </a:r>
            <a:r>
              <a:rPr lang="sr-Cyrl-CS" sz="2400" dirty="0" smtClean="0">
                <a:solidFill>
                  <a:srgbClr val="FF9966"/>
                </a:solidFill>
                <a:latin typeface="Comic Sans MS" pitchFamily="66" charset="0"/>
              </a:rPr>
              <a:t> размаз негативан (М-)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Cyrl-CS" sz="2000" dirty="0" smtClean="0">
                <a:effectLst/>
                <a:latin typeface="Comic Sans MS" pitchFamily="66" charset="0"/>
              </a:rPr>
              <a:t>     Нови мање тешки облици ванплућне ТБ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sz="2400" dirty="0" smtClean="0">
                <a:latin typeface="Comic Sans MS" pitchFamily="66" charset="0"/>
              </a:rPr>
              <a:t>IV</a:t>
            </a:r>
            <a:r>
              <a:rPr lang="sr-Cyrl-CS" sz="2400" dirty="0" smtClean="0">
                <a:latin typeface="Comic Sans MS" pitchFamily="66" charset="0"/>
              </a:rPr>
              <a:t> </a:t>
            </a:r>
            <a:r>
              <a:rPr lang="sr-Cyrl-CS" sz="2400" b="1" dirty="0" smtClean="0">
                <a:solidFill>
                  <a:srgbClr val="FF9966"/>
                </a:solidFill>
                <a:latin typeface="Comic Sans MS" pitchFamily="66" charset="0"/>
              </a:rPr>
              <a:t>Хронични случајеви</a:t>
            </a:r>
            <a:r>
              <a:rPr lang="sr-Cyrl-CS" sz="2400" dirty="0" smtClean="0"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(још увек позитивни после </a:t>
            </a:r>
            <a:r>
              <a:rPr lang="sr-Latn-CS" sz="2000" dirty="0" smtClean="0">
                <a:effectLst/>
                <a:latin typeface="Comic Sans MS" pitchFamily="66" charset="0"/>
              </a:rPr>
              <a:t> </a:t>
            </a:r>
            <a:r>
              <a:rPr lang="sr-Cyrl-CS" sz="2000" dirty="0" smtClean="0">
                <a:effectLst/>
                <a:latin typeface="Comic Sans MS" pitchFamily="66" charset="0"/>
              </a:rPr>
              <a:t>поновног лечења под надзором)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sz="2000" dirty="0" smtClean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eaLnBrk="1" hangingPunct="1">
              <a:defRPr/>
            </a:pPr>
            <a:fld id="{7CDDBDF1-8BFC-4963-814D-40B815E08FB6}" type="slidenum">
              <a:rPr lang="sr-Latn-CS" altLang="sr-Latn-RS" sz="1200" smtClean="0">
                <a:solidFill>
                  <a:srgbClr val="FFFFFF"/>
                </a:solidFill>
                <a:latin typeface="Arial" panose="020B0604020202020204" pitchFamily="34" charset="0"/>
              </a:rPr>
              <a:pPr eaLnBrk="1" hangingPunct="1">
                <a:defRPr/>
              </a:pPr>
              <a:t>96</a:t>
            </a:fld>
            <a:endParaRPr lang="sr-Latn-CS" altLang="sr-Latn-RS" sz="1200" smtClean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93603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893175" cy="1066800"/>
          </a:xfrm>
        </p:spPr>
        <p:txBody>
          <a:bodyPr/>
          <a:lstStyle/>
          <a:p>
            <a:pPr eaLnBrk="1" hangingPunct="1"/>
            <a:r>
              <a:rPr lang="sr-Cyrl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РЕЖИМИ ЛЕЧЕЊА ТУБЕРКУЛОЗЕ</a:t>
            </a:r>
            <a:endParaRPr lang="en-US" altLang="en-US" sz="3200" b="1" smtClean="0">
              <a:solidFill>
                <a:srgbClr val="FFFF00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857250"/>
            <a:ext cx="8893175" cy="49530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Cyrl-CS" sz="2000" b="1" dirty="0" smtClean="0">
                <a:latin typeface="Comic Sans MS" pitchFamily="66" charset="0"/>
              </a:rPr>
              <a:t>КАТЕГОРИЈА	         </a:t>
            </a:r>
            <a:r>
              <a:rPr lang="sr-Latn-CS" sz="2000" b="1" dirty="0" smtClean="0">
                <a:latin typeface="Comic Sans MS" pitchFamily="66" charset="0"/>
              </a:rPr>
              <a:t>  </a:t>
            </a:r>
            <a:r>
              <a:rPr lang="sr-Cyrl-CS" sz="2000" b="1" dirty="0" smtClean="0"/>
              <a:t>                                  </a:t>
            </a:r>
            <a:r>
              <a:rPr lang="sr-Cyrl-CS" sz="2000" b="1" dirty="0" smtClean="0">
                <a:latin typeface="Comic Sans MS" pitchFamily="66" charset="0"/>
              </a:rPr>
              <a:t>ТЕРАПИЈСКИ РЕЖИМИ	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Cyrl-CS" sz="2000" b="1" dirty="0" smtClean="0">
                <a:latin typeface="Comic Sans MS" pitchFamily="66" charset="0"/>
              </a:rPr>
              <a:t>	</a:t>
            </a:r>
            <a:r>
              <a:rPr lang="sr-Latn-CS" sz="2000" b="1" dirty="0" smtClean="0">
                <a:latin typeface="Comic Sans MS" pitchFamily="66" charset="0"/>
              </a:rPr>
              <a:t> </a:t>
            </a:r>
            <a:r>
              <a:rPr lang="en-US" sz="2000" b="1" dirty="0" smtClean="0">
                <a:latin typeface="Comic Sans MS" pitchFamily="66" charset="0"/>
              </a:rPr>
              <a:t>   </a:t>
            </a:r>
            <a:r>
              <a:rPr lang="sr-Cyrl-CS" sz="2000" b="1" u="sng" dirty="0" smtClean="0">
                <a:latin typeface="Comic Sans MS" pitchFamily="66" charset="0"/>
              </a:rPr>
              <a:t>ИНИЦИЈАЛНА ФАЗА      </a:t>
            </a:r>
            <a:r>
              <a:rPr lang="sr-Cyrl-CS" sz="2000" b="1" u="sng" dirty="0" smtClean="0"/>
              <a:t>           </a:t>
            </a:r>
            <a:r>
              <a:rPr lang="sr-Cyrl-CS" sz="2000" b="1" u="sng" dirty="0" smtClean="0">
                <a:latin typeface="Comic Sans MS" pitchFamily="66" charset="0"/>
              </a:rPr>
              <a:t> </a:t>
            </a:r>
            <a:r>
              <a:rPr lang="en-US" sz="2000" b="1" u="sng" dirty="0" smtClean="0">
                <a:latin typeface="Comic Sans MS" pitchFamily="66" charset="0"/>
              </a:rPr>
              <a:t>  </a:t>
            </a:r>
            <a:r>
              <a:rPr lang="sr-Cyrl-CS" sz="2000" b="1" u="sng" dirty="0" smtClean="0">
                <a:latin typeface="Comic Sans MS" pitchFamily="66" charset="0"/>
              </a:rPr>
              <a:t>ПРОДУЖЕНА ФАЗА</a:t>
            </a:r>
            <a:endParaRPr lang="sr-Cyrl-CS" sz="2000" u="sng" dirty="0" smtClean="0">
              <a:latin typeface="Comic Sans MS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Cyrl-CS" sz="2400" dirty="0" smtClean="0">
                <a:latin typeface="Comic Sans MS" pitchFamily="66" charset="0"/>
              </a:rPr>
              <a:t>	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sz="2400" b="1" dirty="0" smtClean="0">
                <a:latin typeface="Comic Sans MS" pitchFamily="66" charset="0"/>
              </a:rPr>
              <a:t>I</a:t>
            </a:r>
            <a:r>
              <a:rPr lang="sr-Cyrl-CS" sz="2400" dirty="0" smtClean="0">
                <a:latin typeface="Comic Sans MS" pitchFamily="66" charset="0"/>
              </a:rPr>
              <a:t>              </a:t>
            </a:r>
            <a:r>
              <a:rPr lang="sr-Latn-CS" sz="2400" dirty="0" smtClean="0">
                <a:latin typeface="Comic Sans MS" pitchFamily="66" charset="0"/>
              </a:rPr>
              <a:t>          </a:t>
            </a:r>
            <a:r>
              <a:rPr lang="sr-Cyrl-CS" sz="2400" dirty="0" smtClean="0">
                <a:latin typeface="Comic Sans MS" pitchFamily="66" charset="0"/>
              </a:rPr>
              <a:t>2 </a:t>
            </a:r>
            <a:r>
              <a:rPr lang="sr-Latn-CS" sz="2400" dirty="0" smtClean="0"/>
              <a:t>HRZS</a:t>
            </a:r>
            <a:r>
              <a:rPr lang="sr-Cyrl-CS" sz="2400" dirty="0" smtClean="0">
                <a:latin typeface="Comic Sans MS" pitchFamily="66" charset="0"/>
              </a:rPr>
              <a:t>		</a:t>
            </a:r>
            <a:r>
              <a:rPr lang="sr-Latn-CS" sz="2400" dirty="0" smtClean="0">
                <a:latin typeface="Comic Sans MS" pitchFamily="66" charset="0"/>
              </a:rPr>
              <a:t>     </a:t>
            </a:r>
            <a:r>
              <a:rPr lang="sr-Cyrl-CS" sz="2400" dirty="0" smtClean="0">
                <a:latin typeface="Comic Sans MS" pitchFamily="66" charset="0"/>
              </a:rPr>
              <a:t>      4 </a:t>
            </a:r>
            <a:r>
              <a:rPr lang="sr-Latn-CS" sz="2400" dirty="0" smtClean="0"/>
              <a:t>HR</a:t>
            </a:r>
            <a:endParaRPr lang="sr-Cyrl-CS" sz="2400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Cyrl-CS" sz="2400" dirty="0" smtClean="0">
                <a:latin typeface="Comic Sans MS" pitchFamily="66" charset="0"/>
              </a:rPr>
              <a:t>                       </a:t>
            </a:r>
            <a:r>
              <a:rPr lang="sr-Latn-CS" sz="2400" dirty="0" smtClean="0">
                <a:latin typeface="Comic Sans MS" pitchFamily="66" charset="0"/>
              </a:rPr>
              <a:t>   </a:t>
            </a:r>
            <a:r>
              <a:rPr lang="sr-Cyrl-CS" sz="2400" dirty="0" smtClean="0">
                <a:latin typeface="Comic Sans MS" pitchFamily="66" charset="0"/>
              </a:rPr>
              <a:t>2 </a:t>
            </a:r>
            <a:r>
              <a:rPr lang="sr-Latn-CS" sz="2400" dirty="0" smtClean="0"/>
              <a:t>HRZE</a:t>
            </a:r>
            <a:r>
              <a:rPr lang="sr-Cyrl-CS" sz="2400" dirty="0" smtClean="0">
                <a:latin typeface="Comic Sans MS" pitchFamily="66" charset="0"/>
              </a:rPr>
              <a:t>		      </a:t>
            </a:r>
            <a:r>
              <a:rPr lang="sr-Latn-CS" sz="2400" dirty="0" smtClean="0">
                <a:latin typeface="Comic Sans MS" pitchFamily="66" charset="0"/>
              </a:rPr>
              <a:t>     </a:t>
            </a:r>
            <a:r>
              <a:rPr lang="sr-Cyrl-CS" sz="2400" dirty="0" smtClean="0">
                <a:latin typeface="Comic Sans MS" pitchFamily="66" charset="0"/>
              </a:rPr>
              <a:t>4 </a:t>
            </a:r>
            <a:r>
              <a:rPr lang="sr-Latn-CS" sz="2400" dirty="0" smtClean="0"/>
              <a:t>H</a:t>
            </a:r>
            <a:r>
              <a:rPr lang="sr-Cyrl-CS" sz="2400" dirty="0" smtClean="0">
                <a:latin typeface="Comic Sans MS" pitchFamily="66" charset="0"/>
              </a:rPr>
              <a:t>3</a:t>
            </a:r>
            <a:r>
              <a:rPr lang="sr-Latn-CS" sz="2400" dirty="0" smtClean="0"/>
              <a:t>R</a:t>
            </a:r>
            <a:r>
              <a:rPr lang="sr-Cyrl-CS" sz="2400" dirty="0" smtClean="0">
                <a:latin typeface="Comic Sans MS" pitchFamily="66" charset="0"/>
              </a:rPr>
              <a:t>3</a:t>
            </a:r>
          </a:p>
          <a:p>
            <a:pPr lvl="4" eaLnBrk="1" hangingPunct="1">
              <a:buFont typeface="Wingdings" panose="05000000000000000000" pitchFamily="2" charset="2"/>
              <a:buNone/>
              <a:defRPr/>
            </a:pPr>
            <a:r>
              <a:rPr lang="sr-Latn-CS" sz="2400" dirty="0" smtClean="0">
                <a:latin typeface="Comic Sans MS" pitchFamily="66" charset="0"/>
              </a:rPr>
              <a:t>      </a:t>
            </a:r>
            <a:r>
              <a:rPr lang="sr-Cyrl-CS" sz="2400" dirty="0" smtClean="0">
                <a:latin typeface="Comic Sans MS" pitchFamily="66" charset="0"/>
              </a:rPr>
              <a:t>			      </a:t>
            </a:r>
            <a:r>
              <a:rPr lang="sr-Latn-CS" sz="2400" dirty="0" smtClean="0">
                <a:latin typeface="Comic Sans MS" pitchFamily="66" charset="0"/>
              </a:rPr>
              <a:t>     </a:t>
            </a:r>
            <a:r>
              <a:rPr lang="sr-Cyrl-CS" sz="2400" dirty="0" smtClean="0">
                <a:latin typeface="Comic Sans MS" pitchFamily="66" charset="0"/>
              </a:rPr>
              <a:t>6 </a:t>
            </a:r>
            <a:r>
              <a:rPr lang="sr-Latn-CS" sz="2400" dirty="0" smtClean="0"/>
              <a:t>HE</a:t>
            </a:r>
            <a:endParaRPr lang="sr-Cyrl-CS" sz="2400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sz="2400" b="1" dirty="0" smtClean="0">
                <a:latin typeface="Comic Sans MS" pitchFamily="66" charset="0"/>
              </a:rPr>
              <a:t>II</a:t>
            </a:r>
            <a:r>
              <a:rPr lang="sr-Cyrl-CS" sz="2400" dirty="0" smtClean="0">
                <a:latin typeface="Comic Sans MS" pitchFamily="66" charset="0"/>
              </a:rPr>
              <a:t>	     </a:t>
            </a:r>
            <a:r>
              <a:rPr lang="sr-Latn-CS" sz="2400" dirty="0" smtClean="0">
                <a:latin typeface="Comic Sans MS" pitchFamily="66" charset="0"/>
              </a:rPr>
              <a:t>             </a:t>
            </a:r>
            <a:r>
              <a:rPr lang="sr-Cyrl-CS" sz="2400" dirty="0" smtClean="0">
                <a:latin typeface="Comic Sans MS" pitchFamily="66" charset="0"/>
              </a:rPr>
              <a:t> 2 </a:t>
            </a:r>
            <a:r>
              <a:rPr lang="sr-Latn-CS" sz="2400" dirty="0" smtClean="0"/>
              <a:t>HRZSE</a:t>
            </a:r>
            <a:r>
              <a:rPr lang="sr-Cyrl-CS" sz="2400" dirty="0" smtClean="0">
                <a:latin typeface="Comic Sans MS" pitchFamily="66" charset="0"/>
              </a:rPr>
              <a:t> +1</a:t>
            </a:r>
            <a:r>
              <a:rPr lang="sr-Latn-CS" sz="2400" dirty="0" smtClean="0"/>
              <a:t>HRZE          </a:t>
            </a:r>
            <a:r>
              <a:rPr lang="sr-Cyrl-CS" sz="2400" dirty="0" smtClean="0"/>
              <a:t> </a:t>
            </a:r>
            <a:r>
              <a:rPr lang="sr-Latn-CS" sz="2400" dirty="0" smtClean="0">
                <a:latin typeface="Comic Sans MS" pitchFamily="66" charset="0"/>
              </a:rPr>
              <a:t> </a:t>
            </a:r>
            <a:r>
              <a:rPr lang="sr-Cyrl-CS" sz="2400" dirty="0" smtClean="0">
                <a:latin typeface="Comic Sans MS" pitchFamily="66" charset="0"/>
              </a:rPr>
              <a:t>5 </a:t>
            </a:r>
            <a:r>
              <a:rPr lang="sr-Latn-CS" sz="2400" dirty="0" smtClean="0"/>
              <a:t>HRE</a:t>
            </a:r>
            <a:endParaRPr lang="sr-Cyrl-CS" sz="2400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sz="2400" b="1" dirty="0" smtClean="0">
                <a:latin typeface="Comic Sans MS" pitchFamily="66" charset="0"/>
              </a:rPr>
              <a:t>III</a:t>
            </a:r>
            <a:r>
              <a:rPr lang="sr-Cyrl-CS" sz="2400" b="1" dirty="0" smtClean="0">
                <a:latin typeface="Comic Sans MS" pitchFamily="66" charset="0"/>
              </a:rPr>
              <a:t>	</a:t>
            </a:r>
            <a:r>
              <a:rPr lang="sr-Cyrl-CS" sz="2400" dirty="0" smtClean="0">
                <a:latin typeface="Comic Sans MS" pitchFamily="66" charset="0"/>
              </a:rPr>
              <a:t>     </a:t>
            </a:r>
            <a:r>
              <a:rPr lang="sr-Latn-CS" sz="2400" dirty="0" smtClean="0">
                <a:latin typeface="Comic Sans MS" pitchFamily="66" charset="0"/>
              </a:rPr>
              <a:t>        </a:t>
            </a:r>
            <a:r>
              <a:rPr lang="sr-Cyrl-CS" sz="2400" dirty="0" smtClean="0">
                <a:latin typeface="Comic Sans MS" pitchFamily="66" charset="0"/>
              </a:rPr>
              <a:t>2 </a:t>
            </a:r>
            <a:r>
              <a:rPr lang="sr-Latn-CS" sz="2400" dirty="0" smtClean="0"/>
              <a:t>HRZ</a:t>
            </a:r>
            <a:r>
              <a:rPr lang="sr-Cyrl-CS" sz="2400" dirty="0" smtClean="0">
                <a:latin typeface="Comic Sans MS" pitchFamily="66" charset="0"/>
              </a:rPr>
              <a:t>		</a:t>
            </a:r>
            <a:r>
              <a:rPr lang="sr-Latn-CS" sz="2400" dirty="0" smtClean="0">
                <a:latin typeface="Comic Sans MS" pitchFamily="66" charset="0"/>
              </a:rPr>
              <a:t>           </a:t>
            </a:r>
            <a:r>
              <a:rPr lang="sr-Cyrl-CS" sz="2400" dirty="0" smtClean="0">
                <a:latin typeface="Comic Sans MS" pitchFamily="66" charset="0"/>
              </a:rPr>
              <a:t>4 </a:t>
            </a:r>
            <a:r>
              <a:rPr lang="sr-Latn-CS" sz="2400" dirty="0" smtClean="0"/>
              <a:t>HR</a:t>
            </a:r>
            <a:endParaRPr lang="sr-Cyrl-CS" sz="2400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Cyrl-CS" sz="2400" dirty="0" smtClean="0">
                <a:latin typeface="Comic Sans MS" pitchFamily="66" charset="0"/>
              </a:rPr>
              <a:t>                                                        </a:t>
            </a:r>
            <a:r>
              <a:rPr lang="sr-Latn-CS" sz="2400" dirty="0" smtClean="0">
                <a:latin typeface="Comic Sans MS" pitchFamily="66" charset="0"/>
              </a:rPr>
              <a:t>    </a:t>
            </a:r>
            <a:r>
              <a:rPr lang="sr-Cyrl-CS" sz="2400" dirty="0" smtClean="0"/>
              <a:t>  </a:t>
            </a:r>
            <a:r>
              <a:rPr lang="sr-Cyrl-CS" sz="2400" dirty="0" smtClean="0">
                <a:latin typeface="Comic Sans MS" pitchFamily="66" charset="0"/>
              </a:rPr>
              <a:t>4 </a:t>
            </a:r>
            <a:r>
              <a:rPr lang="sr-Latn-CS" sz="2400" dirty="0" smtClean="0"/>
              <a:t>H</a:t>
            </a:r>
            <a:r>
              <a:rPr lang="sr-Cyrl-CS" sz="2400" dirty="0" smtClean="0">
                <a:latin typeface="Comic Sans MS" pitchFamily="66" charset="0"/>
              </a:rPr>
              <a:t>3</a:t>
            </a:r>
            <a:r>
              <a:rPr lang="sr-Latn-CS" sz="2400" dirty="0" smtClean="0"/>
              <a:t>R</a:t>
            </a:r>
            <a:r>
              <a:rPr lang="sr-Cyrl-CS" sz="2400" dirty="0" smtClean="0">
                <a:latin typeface="Comic Sans MS" pitchFamily="66" charset="0"/>
              </a:rPr>
              <a:t>3</a:t>
            </a:r>
            <a:endParaRPr lang="sr-Latn-CS" sz="2400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sr-Cyrl-CS" sz="2400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sz="2400" b="1" dirty="0" smtClean="0">
                <a:latin typeface="Comic Sans MS" pitchFamily="66" charset="0"/>
              </a:rPr>
              <a:t>IV</a:t>
            </a:r>
            <a:r>
              <a:rPr lang="sr-Latn-CS" sz="2400" dirty="0" smtClean="0">
                <a:latin typeface="Comic Sans MS" pitchFamily="66" charset="0"/>
              </a:rPr>
              <a:t>   </a:t>
            </a:r>
            <a:r>
              <a:rPr lang="sr-Cyrl-CS" sz="2000" dirty="0" smtClean="0">
                <a:latin typeface="Comic Sans MS" pitchFamily="66" charset="0"/>
              </a:rPr>
              <a:t>ЛЕЧЕЊЕ У СПЕЦИЈАЛИЗОВАНИМ УСТАНОВАМА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Cyrl-CS" sz="2000" dirty="0" smtClean="0">
                <a:latin typeface="Comic Sans MS" pitchFamily="66" charset="0"/>
              </a:rPr>
              <a:t>        ПРЕМА РЕЗУЛТАТИМА ТЕСТА РЕЗИСТЕНЦИЈЕ	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sz="2000" dirty="0" smtClean="0">
              <a:latin typeface="Comic Sans MS" pitchFamily="66" charset="0"/>
            </a:endParaRPr>
          </a:p>
        </p:txBody>
      </p:sp>
      <p:sp>
        <p:nvSpPr>
          <p:cNvPr id="793605" name="Line 4"/>
          <p:cNvSpPr>
            <a:spLocks noChangeShapeType="1"/>
          </p:cNvSpPr>
          <p:nvPr/>
        </p:nvSpPr>
        <p:spPr bwMode="auto">
          <a:xfrm>
            <a:off x="5148263" y="1700213"/>
            <a:ext cx="0" cy="40338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r-Latn-RS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eaLnBrk="1" hangingPunct="1">
              <a:defRPr/>
            </a:pPr>
            <a:fld id="{357A8750-96D7-49C3-A35C-602BD91FE81E}" type="slidenum">
              <a:rPr lang="sr-Latn-CS" altLang="sr-Latn-RS" sz="1200" smtClean="0">
                <a:solidFill>
                  <a:srgbClr val="FFFFFF"/>
                </a:solidFill>
                <a:latin typeface="Arial" panose="020B0604020202020204" pitchFamily="34" charset="0"/>
              </a:rPr>
              <a:pPr eaLnBrk="1" hangingPunct="1">
                <a:defRPr/>
              </a:pPr>
              <a:t>97</a:t>
            </a:fld>
            <a:endParaRPr lang="sr-Latn-CS" altLang="sr-Latn-RS" sz="1200" smtClean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94627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04813"/>
            <a:ext cx="7632700" cy="1143000"/>
          </a:xfrm>
        </p:spPr>
        <p:txBody>
          <a:bodyPr/>
          <a:lstStyle/>
          <a:p>
            <a:pPr eaLnBrk="1" hangingPunct="1"/>
            <a:r>
              <a:rPr lang="sr-Cyrl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РЕЗИСТЕНЦИЈА</a:t>
            </a:r>
            <a:r>
              <a:rPr lang="sr-Latn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НА</a:t>
            </a:r>
            <a:r>
              <a:rPr lang="sr-Latn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sr-Cyrl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</a:rPr>
              <a:t>ЛЕКОВЕ</a:t>
            </a:r>
            <a:endParaRPr lang="en-US" altLang="en-US" sz="3200" b="1" smtClean="0">
              <a:solidFill>
                <a:srgbClr val="FFFF00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773238"/>
            <a:ext cx="8515350" cy="417988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Cyrl-CS" sz="2400" b="1" dirty="0" smtClean="0">
                <a:solidFill>
                  <a:srgbClr val="FF9966"/>
                </a:solidFill>
                <a:effectLst/>
                <a:latin typeface="Comic Sans MS" pitchFamily="66" charset="0"/>
              </a:rPr>
              <a:t>НИСКА </a:t>
            </a:r>
            <a:r>
              <a:rPr lang="en-US" sz="2400" b="1" dirty="0" smtClean="0">
                <a:solidFill>
                  <a:srgbClr val="FF9966"/>
                </a:solidFill>
                <a:effectLst/>
                <a:latin typeface="Comic Sans MS" pitchFamily="66" charset="0"/>
              </a:rPr>
              <a:t>           </a:t>
            </a:r>
            <a:r>
              <a:rPr lang="sr-Latn-CS" sz="2400" b="1" dirty="0" smtClean="0">
                <a:solidFill>
                  <a:srgbClr val="FF9966"/>
                </a:solidFill>
                <a:effectLst/>
                <a:latin typeface="Comic Sans MS" pitchFamily="66" charset="0"/>
              </a:rPr>
              <a:t> </a:t>
            </a:r>
            <a:r>
              <a:rPr lang="sr-Cyrl-CS" sz="2400" b="1" dirty="0" smtClean="0">
                <a:solidFill>
                  <a:srgbClr val="FF9966"/>
                </a:solidFill>
                <a:effectLst/>
                <a:latin typeface="Comic Sans MS" pitchFamily="66" charset="0"/>
              </a:rPr>
              <a:t>СРЕДЊА</a:t>
            </a:r>
            <a:r>
              <a:rPr lang="en-US" sz="2400" b="1" dirty="0" smtClean="0">
                <a:solidFill>
                  <a:srgbClr val="FF9966"/>
                </a:solidFill>
                <a:effectLst/>
                <a:latin typeface="Comic Sans MS" pitchFamily="66" charset="0"/>
              </a:rPr>
              <a:t>       </a:t>
            </a:r>
            <a:r>
              <a:rPr lang="sr-Cyrl-CS" sz="2400" b="1" dirty="0" smtClean="0">
                <a:solidFill>
                  <a:srgbClr val="FF9966"/>
                </a:solidFill>
                <a:effectLst/>
                <a:latin typeface="Comic Sans MS" pitchFamily="66" charset="0"/>
              </a:rPr>
              <a:t>     ВИСОКА</a:t>
            </a:r>
            <a:endParaRPr lang="en-US" sz="2400" dirty="0" smtClean="0">
              <a:solidFill>
                <a:srgbClr val="FF9966"/>
              </a:solidFill>
              <a:effectLst/>
              <a:latin typeface="Comic Sans MS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sz="2800" dirty="0" smtClean="0">
              <a:solidFill>
                <a:srgbClr val="FF9966"/>
              </a:solidFill>
              <a:latin typeface="Comic Sans MS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sz="2000" dirty="0" err="1" smtClean="0">
                <a:effectLst/>
                <a:latin typeface="Comic Sans MS" pitchFamily="66" charset="0"/>
              </a:rPr>
              <a:t>Rifampicin</a:t>
            </a:r>
            <a:r>
              <a:rPr lang="en-US" sz="2000" dirty="0" smtClean="0">
                <a:effectLst/>
                <a:latin typeface="Comic Sans MS" pitchFamily="66" charset="0"/>
              </a:rPr>
              <a:t>           </a:t>
            </a:r>
            <a:r>
              <a:rPr lang="sr-Cyrl-CS" sz="2000" dirty="0" smtClean="0">
                <a:effectLst/>
                <a:latin typeface="Comic Sans MS" pitchFamily="66" charset="0"/>
              </a:rPr>
              <a:t>          </a:t>
            </a:r>
            <a:r>
              <a:rPr lang="sr-Latn-CS" sz="2000" dirty="0" smtClean="0">
                <a:effectLst/>
                <a:latin typeface="Comic Sans MS" pitchFamily="66" charset="0"/>
              </a:rPr>
              <a:t> </a:t>
            </a:r>
            <a:r>
              <a:rPr lang="en-US" sz="2000" dirty="0" err="1" smtClean="0">
                <a:effectLst/>
                <a:latin typeface="Comic Sans MS" pitchFamily="66" charset="0"/>
              </a:rPr>
              <a:t>Isoniazid</a:t>
            </a:r>
            <a:r>
              <a:rPr lang="en-US" sz="2000" dirty="0" smtClean="0">
                <a:effectLst/>
                <a:latin typeface="Comic Sans MS" pitchFamily="66" charset="0"/>
              </a:rPr>
              <a:t>            </a:t>
            </a:r>
            <a:r>
              <a:rPr lang="sr-Cyrl-CS" sz="2000" dirty="0" smtClean="0">
                <a:effectLst/>
                <a:latin typeface="Comic Sans MS" pitchFamily="66" charset="0"/>
              </a:rPr>
              <a:t>        </a:t>
            </a:r>
            <a:r>
              <a:rPr lang="en-US" sz="2000" dirty="0" err="1" smtClean="0">
                <a:effectLst/>
                <a:latin typeface="Comic Sans MS" pitchFamily="66" charset="0"/>
              </a:rPr>
              <a:t>Tiacetazon</a:t>
            </a:r>
            <a:endParaRPr lang="en-US" sz="2000" dirty="0" smtClean="0">
              <a:effectLst/>
              <a:latin typeface="Comic Sans MS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sz="2000" dirty="0" smtClean="0">
                <a:effectLst/>
                <a:latin typeface="Comic Sans MS" pitchFamily="66" charset="0"/>
              </a:rPr>
              <a:t>                           </a:t>
            </a:r>
            <a:r>
              <a:rPr lang="sr-Cyrl-CS" sz="2000" dirty="0" smtClean="0">
                <a:effectLst/>
                <a:latin typeface="Comic Sans MS" pitchFamily="66" charset="0"/>
              </a:rPr>
              <a:t>         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en-US" sz="2000" dirty="0" err="1" smtClean="0">
                <a:effectLst/>
                <a:latin typeface="Comic Sans MS" pitchFamily="66" charset="0"/>
              </a:rPr>
              <a:t>Streptomisin</a:t>
            </a:r>
            <a:r>
              <a:rPr lang="en-US" sz="2000" dirty="0" smtClean="0">
                <a:effectLst/>
                <a:latin typeface="Comic Sans MS" pitchFamily="66" charset="0"/>
              </a:rPr>
              <a:t>      </a:t>
            </a:r>
            <a:r>
              <a:rPr lang="sr-Cyrl-CS" sz="2000" dirty="0" smtClean="0">
                <a:effectLst/>
                <a:latin typeface="Comic Sans MS" pitchFamily="66" charset="0"/>
              </a:rPr>
              <a:t>         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en-US" sz="2000" dirty="0" err="1" smtClean="0">
                <a:effectLst/>
                <a:latin typeface="Comic Sans MS" pitchFamily="66" charset="0"/>
              </a:rPr>
              <a:t>Etionamid</a:t>
            </a:r>
            <a:endParaRPr lang="en-US" sz="2000" dirty="0" smtClean="0">
              <a:effectLst/>
              <a:latin typeface="Comic Sans MS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sz="2000" dirty="0" smtClean="0">
                <a:effectLst/>
                <a:latin typeface="Comic Sans MS" pitchFamily="66" charset="0"/>
              </a:rPr>
              <a:t>                            </a:t>
            </a:r>
            <a:r>
              <a:rPr lang="sr-Cyrl-CS" sz="2000" dirty="0" smtClean="0">
                <a:effectLst/>
                <a:latin typeface="Comic Sans MS" pitchFamily="66" charset="0"/>
              </a:rPr>
              <a:t>          </a:t>
            </a:r>
            <a:r>
              <a:rPr lang="en-US" sz="2000" dirty="0" err="1" smtClean="0">
                <a:effectLst/>
                <a:latin typeface="Comic Sans MS" pitchFamily="66" charset="0"/>
              </a:rPr>
              <a:t>Etambutol</a:t>
            </a:r>
            <a:r>
              <a:rPr lang="en-US" sz="2000" dirty="0" smtClean="0">
                <a:effectLst/>
                <a:latin typeface="Comic Sans MS" pitchFamily="66" charset="0"/>
              </a:rPr>
              <a:t>         </a:t>
            </a:r>
            <a:r>
              <a:rPr lang="sr-Cyrl-CS" sz="2000" dirty="0" smtClean="0">
                <a:effectLst/>
                <a:latin typeface="Comic Sans MS" pitchFamily="66" charset="0"/>
              </a:rPr>
              <a:t>        </a:t>
            </a:r>
            <a:r>
              <a:rPr lang="en-US" sz="2000" dirty="0" err="1" smtClean="0">
                <a:effectLst/>
                <a:latin typeface="Comic Sans MS" pitchFamily="66" charset="0"/>
              </a:rPr>
              <a:t>Kapreomicin</a:t>
            </a:r>
            <a:endParaRPr lang="en-US" sz="2000" dirty="0" smtClean="0">
              <a:effectLst/>
              <a:latin typeface="Comic Sans MS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sz="2000" dirty="0" smtClean="0">
                <a:effectLst/>
                <a:latin typeface="Comic Sans MS" pitchFamily="66" charset="0"/>
              </a:rPr>
              <a:t>                            </a:t>
            </a:r>
            <a:r>
              <a:rPr lang="sr-Cyrl-CS" sz="2000" dirty="0" smtClean="0">
                <a:effectLst/>
                <a:latin typeface="Comic Sans MS" pitchFamily="66" charset="0"/>
              </a:rPr>
              <a:t>          </a:t>
            </a:r>
            <a:r>
              <a:rPr lang="en-US" sz="2000" dirty="0" err="1" smtClean="0">
                <a:effectLst/>
                <a:latin typeface="Comic Sans MS" pitchFamily="66" charset="0"/>
              </a:rPr>
              <a:t>Kanamicin</a:t>
            </a:r>
            <a:r>
              <a:rPr lang="en-US" sz="2000" dirty="0" smtClean="0">
                <a:effectLst/>
                <a:latin typeface="Comic Sans MS" pitchFamily="66" charset="0"/>
              </a:rPr>
              <a:t>          </a:t>
            </a:r>
            <a:r>
              <a:rPr lang="sr-Cyrl-CS" sz="2000" dirty="0" smtClean="0">
                <a:effectLst/>
                <a:latin typeface="Comic Sans MS" pitchFamily="66" charset="0"/>
              </a:rPr>
              <a:t>         </a:t>
            </a:r>
            <a:r>
              <a:rPr lang="sr-Latn-CS" sz="2000" dirty="0" smtClean="0">
                <a:effectLst/>
                <a:latin typeface="Comic Sans MS" pitchFamily="66" charset="0"/>
              </a:rPr>
              <a:t>  </a:t>
            </a:r>
            <a:r>
              <a:rPr lang="en-US" sz="2000" dirty="0" err="1" smtClean="0">
                <a:effectLst/>
                <a:latin typeface="Comic Sans MS" pitchFamily="66" charset="0"/>
              </a:rPr>
              <a:t>Viomicin</a:t>
            </a:r>
            <a:endParaRPr lang="en-US" sz="2000" dirty="0" smtClean="0">
              <a:effectLst/>
              <a:latin typeface="Comic Sans MS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sz="2000" dirty="0" smtClean="0">
                <a:effectLst/>
                <a:latin typeface="Comic Sans MS" pitchFamily="66" charset="0"/>
              </a:rPr>
              <a:t>                           </a:t>
            </a:r>
            <a:r>
              <a:rPr lang="sr-Cyrl-CS" sz="2000" dirty="0" smtClean="0">
                <a:effectLst/>
                <a:latin typeface="Comic Sans MS" pitchFamily="66" charset="0"/>
              </a:rPr>
              <a:t>               </a:t>
            </a:r>
            <a:r>
              <a:rPr lang="en-US" sz="2000" dirty="0" smtClean="0">
                <a:effectLst/>
                <a:latin typeface="Comic Sans MS" pitchFamily="66" charset="0"/>
              </a:rPr>
              <a:t> PAS              </a:t>
            </a:r>
            <a:r>
              <a:rPr lang="sr-Cyrl-CS" sz="2000" dirty="0" smtClean="0">
                <a:effectLst/>
                <a:latin typeface="Comic Sans MS" pitchFamily="66" charset="0"/>
              </a:rPr>
              <a:t>         </a:t>
            </a:r>
            <a:r>
              <a:rPr lang="en-US" sz="2000" dirty="0" smtClean="0">
                <a:effectLst/>
                <a:latin typeface="Comic Sans MS" pitchFamily="66" charset="0"/>
              </a:rPr>
              <a:t> </a:t>
            </a:r>
            <a:r>
              <a:rPr lang="en-US" sz="2000" dirty="0" err="1" smtClean="0">
                <a:effectLst/>
                <a:latin typeface="Comic Sans MS" pitchFamily="66" charset="0"/>
              </a:rPr>
              <a:t>Cikloserin</a:t>
            </a:r>
            <a:endParaRPr lang="en-US" sz="2000" dirty="0" smtClean="0"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Swiss Black YU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Swiss Black YU" pitchFamily="34" charset="0"/>
              </a:defRPr>
            </a:lvl9pPr>
          </a:lstStyle>
          <a:p>
            <a:pPr eaLnBrk="1" hangingPunct="1">
              <a:defRPr/>
            </a:pPr>
            <a:fld id="{4931A5F2-2AF1-4225-9F0A-B4BB85D98FD2}" type="slidenum">
              <a:rPr lang="sr-Latn-CS" altLang="sr-Latn-RS" sz="1200" smtClean="0">
                <a:solidFill>
                  <a:srgbClr val="FFFFFF"/>
                </a:solidFill>
                <a:latin typeface="Arial" panose="020B0604020202020204" pitchFamily="34" charset="0"/>
              </a:rPr>
              <a:pPr eaLnBrk="1" hangingPunct="1">
                <a:defRPr/>
              </a:pPr>
              <a:t>98</a:t>
            </a:fld>
            <a:endParaRPr lang="sr-Latn-CS" altLang="sr-Latn-RS" sz="1200" smtClean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95651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142875"/>
            <a:ext cx="8280400" cy="1143000"/>
          </a:xfrm>
        </p:spPr>
        <p:txBody>
          <a:bodyPr/>
          <a:lstStyle/>
          <a:p>
            <a:pPr eaLnBrk="1" hangingPunct="1"/>
            <a:r>
              <a:rPr lang="sr-Cyrl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ЛЕЧЕЊЕ</a:t>
            </a:r>
            <a:r>
              <a:rPr lang="sr-Latn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sr-Cyrl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РЕЗИСТЕНТНЕ</a:t>
            </a:r>
            <a:r>
              <a:rPr lang="sr-Latn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sr-Cyrl-CS" altLang="en-US" sz="3200" b="1" smtClean="0">
                <a:solidFill>
                  <a:srgbClr val="FFFF00"/>
                </a:solidFill>
                <a:effectLst/>
                <a:latin typeface="Comic Sans MS" panose="030F0702030302020204" pitchFamily="66" charset="0"/>
                <a:cs typeface="Times New Roman" panose="02020603050405020304" pitchFamily="18" charset="0"/>
              </a:rPr>
              <a:t>ТУБЕРКУЛОЗЕ</a:t>
            </a:r>
            <a:endParaRPr lang="en-US" altLang="en-US" sz="3200" b="1" smtClean="0">
              <a:solidFill>
                <a:srgbClr val="FFFF00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785938"/>
            <a:ext cx="9036050" cy="42672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Cyrl-CS" sz="2400" b="1" dirty="0" smtClean="0">
                <a:solidFill>
                  <a:srgbClr val="FF9966"/>
                </a:solidFill>
                <a:effectLst/>
                <a:latin typeface="Comic Sans MS" pitchFamily="66" charset="0"/>
              </a:rPr>
              <a:t>ИНИЦИЈАЛНА ФАЗА</a:t>
            </a:r>
            <a:r>
              <a:rPr lang="sr-Cyrl-CS" sz="2400" b="1" dirty="0" smtClean="0">
                <a:effectLst/>
                <a:latin typeface="Comic Sans MS" pitchFamily="66" charset="0"/>
              </a:rPr>
              <a:t>	      </a:t>
            </a:r>
            <a:r>
              <a:rPr lang="sr-Latn-CS" sz="2400" b="1" dirty="0" smtClean="0">
                <a:effectLst/>
                <a:latin typeface="Comic Sans MS" pitchFamily="66" charset="0"/>
              </a:rPr>
              <a:t>     </a:t>
            </a:r>
            <a:r>
              <a:rPr lang="sr-Cyrl-CS" sz="2400" b="1" dirty="0" smtClean="0">
                <a:solidFill>
                  <a:srgbClr val="FF9966"/>
                </a:solidFill>
                <a:effectLst/>
                <a:latin typeface="Comic Sans MS" pitchFamily="66" charset="0"/>
              </a:rPr>
              <a:t>ПРОДУЖЕНА ФАЗА</a:t>
            </a:r>
            <a:r>
              <a:rPr lang="sr-Cyrl-CS" sz="2400" b="1" dirty="0" smtClean="0">
                <a:effectLst/>
                <a:latin typeface="Comic Sans MS" pitchFamily="66" charset="0"/>
              </a:rPr>
              <a:t>	</a:t>
            </a:r>
            <a:endParaRPr lang="sr-Cyrl-CS" sz="2400" dirty="0" smtClean="0">
              <a:effectLst/>
              <a:latin typeface="Comic Sans MS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sr-Latn-CS" sz="2400" dirty="0" smtClean="0">
              <a:effectLst/>
              <a:latin typeface="Comic Sans MS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Cyrl-CS" sz="2400" dirty="0" smtClean="0">
                <a:effectLst/>
                <a:latin typeface="Comic Sans MS" pitchFamily="66" charset="0"/>
              </a:rPr>
              <a:t>aminiglikozid	</a:t>
            </a:r>
            <a:r>
              <a:rPr lang="sr-Latn-CS" sz="2400" dirty="0" smtClean="0">
                <a:effectLst/>
                <a:latin typeface="Comic Sans MS" pitchFamily="66" charset="0"/>
              </a:rPr>
              <a:t>       3 mes</a:t>
            </a:r>
            <a:r>
              <a:rPr lang="sr-Cyrl-CS" sz="2400" dirty="0" smtClean="0">
                <a:effectLst/>
                <a:latin typeface="Comic Sans MS" pitchFamily="66" charset="0"/>
              </a:rPr>
              <a:t>    </a:t>
            </a:r>
            <a:r>
              <a:rPr lang="sr-Latn-CS" sz="2400" dirty="0" smtClean="0">
                <a:effectLst/>
                <a:latin typeface="Comic Sans MS" pitchFamily="66" charset="0"/>
              </a:rPr>
              <a:t>              </a:t>
            </a:r>
            <a:r>
              <a:rPr lang="sr-Cyrl-CS" sz="2400" dirty="0" smtClean="0">
                <a:effectLst/>
                <a:latin typeface="Comic Sans MS" pitchFamily="66" charset="0"/>
              </a:rPr>
              <a:t> etionamid	      18</a:t>
            </a:r>
            <a:r>
              <a:rPr lang="sr-Latn-CS" sz="2400" dirty="0" smtClean="0">
                <a:effectLst/>
                <a:latin typeface="Comic Sans MS" pitchFamily="66" charset="0"/>
              </a:rPr>
              <a:t> mes</a:t>
            </a:r>
            <a:r>
              <a:rPr lang="sr-Cyrl-CS" sz="2400" dirty="0" smtClean="0">
                <a:effectLst/>
                <a:latin typeface="Comic Sans MS" pitchFamily="66" charset="0"/>
              </a:rPr>
              <a:t>	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Cyrl-CS" sz="2400" dirty="0" smtClean="0">
                <a:effectLst/>
                <a:latin typeface="Comic Sans MS" pitchFamily="66" charset="0"/>
              </a:rPr>
              <a:t>etionamid	       3</a:t>
            </a:r>
            <a:r>
              <a:rPr lang="sr-Latn-CS" sz="2400" dirty="0" smtClean="0">
                <a:effectLst/>
                <a:latin typeface="Comic Sans MS" pitchFamily="66" charset="0"/>
              </a:rPr>
              <a:t> mes  </a:t>
            </a:r>
            <a:r>
              <a:rPr lang="sr-Cyrl-CS" sz="2400" dirty="0" smtClean="0">
                <a:effectLst/>
                <a:latin typeface="Comic Sans MS" pitchFamily="66" charset="0"/>
              </a:rPr>
              <a:t>   </a:t>
            </a:r>
            <a:r>
              <a:rPr lang="sr-Latn-CS" sz="2400" dirty="0" smtClean="0">
                <a:effectLst/>
                <a:latin typeface="Comic Sans MS" pitchFamily="66" charset="0"/>
              </a:rPr>
              <a:t>              </a:t>
            </a:r>
            <a:r>
              <a:rPr lang="sr-Cyrl-CS" sz="2400" dirty="0" smtClean="0">
                <a:effectLst/>
                <a:latin typeface="Comic Sans MS" pitchFamily="66" charset="0"/>
              </a:rPr>
              <a:t>ofloksaci</a:t>
            </a:r>
            <a:r>
              <a:rPr lang="sr-Latn-CS" sz="2400" dirty="0" smtClean="0">
                <a:effectLst/>
                <a:latin typeface="Comic Sans MS" pitchFamily="66" charset="0"/>
              </a:rPr>
              <a:t>n </a:t>
            </a:r>
            <a:r>
              <a:rPr lang="sr-Cyrl-CS" sz="2400" dirty="0" smtClean="0">
                <a:effectLst/>
                <a:latin typeface="Comic Sans MS" pitchFamily="66" charset="0"/>
              </a:rPr>
              <a:t>    </a:t>
            </a:r>
            <a:r>
              <a:rPr lang="sr-Latn-CS" sz="2400" dirty="0" smtClean="0">
                <a:effectLst/>
                <a:latin typeface="Comic Sans MS" pitchFamily="66" charset="0"/>
              </a:rPr>
              <a:t> </a:t>
            </a:r>
            <a:r>
              <a:rPr lang="sr-Cyrl-CS" sz="2400" dirty="0" smtClean="0">
                <a:effectLst/>
                <a:latin typeface="Comic Sans MS" pitchFamily="66" charset="0"/>
              </a:rPr>
              <a:t>18</a:t>
            </a:r>
            <a:r>
              <a:rPr lang="sr-Latn-CS" sz="2400" dirty="0" smtClean="0">
                <a:effectLst/>
                <a:latin typeface="Comic Sans MS" pitchFamily="66" charset="0"/>
              </a:rPr>
              <a:t> mes</a:t>
            </a:r>
            <a:r>
              <a:rPr lang="sr-Cyrl-CS" sz="2400" dirty="0" smtClean="0">
                <a:effectLst/>
                <a:latin typeface="Comic Sans MS" pitchFamily="66" charset="0"/>
              </a:rPr>
              <a:t>	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Cyrl-CS" sz="2400" dirty="0" smtClean="0">
                <a:effectLst/>
                <a:latin typeface="Comic Sans MS" pitchFamily="66" charset="0"/>
              </a:rPr>
              <a:t>pirazinamid	</a:t>
            </a:r>
            <a:r>
              <a:rPr lang="sr-Latn-CS" sz="2400" dirty="0" smtClean="0">
                <a:effectLst/>
                <a:latin typeface="Comic Sans MS" pitchFamily="66" charset="0"/>
              </a:rPr>
              <a:t>       </a:t>
            </a:r>
            <a:r>
              <a:rPr lang="sr-Cyrl-CS" sz="2400" dirty="0" smtClean="0">
                <a:effectLst/>
                <a:latin typeface="Comic Sans MS" pitchFamily="66" charset="0"/>
              </a:rPr>
              <a:t>3</a:t>
            </a:r>
            <a:r>
              <a:rPr lang="sr-Latn-CS" sz="2400" dirty="0" smtClean="0">
                <a:effectLst/>
                <a:latin typeface="Comic Sans MS" pitchFamily="66" charset="0"/>
              </a:rPr>
              <a:t> mes</a:t>
            </a:r>
            <a:r>
              <a:rPr lang="sr-Cyrl-CS" sz="2400" dirty="0" smtClean="0">
                <a:effectLst/>
                <a:latin typeface="Comic Sans MS" pitchFamily="66" charset="0"/>
              </a:rPr>
              <a:t>			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Cyrl-CS" sz="2400" dirty="0" smtClean="0">
                <a:effectLst/>
                <a:latin typeface="Comic Sans MS" pitchFamily="66" charset="0"/>
              </a:rPr>
              <a:t>ofloksacin           3</a:t>
            </a:r>
            <a:r>
              <a:rPr lang="sr-Latn-CS" sz="2400" dirty="0" smtClean="0">
                <a:effectLst/>
                <a:latin typeface="Comic Sans MS" pitchFamily="66" charset="0"/>
              </a:rPr>
              <a:t> mes</a:t>
            </a:r>
            <a:r>
              <a:rPr lang="sr-Cyrl-CS" sz="2400" dirty="0" smtClean="0">
                <a:effectLst/>
                <a:latin typeface="Comic Sans MS" pitchFamily="66" charset="0"/>
              </a:rPr>
              <a:t>	</a:t>
            </a:r>
            <a:r>
              <a:rPr lang="sr-Cyrl-CS" sz="2000" dirty="0" smtClean="0">
                <a:latin typeface="Comic Sans MS" pitchFamily="66" charset="0"/>
              </a:rPr>
              <a:t>		</a:t>
            </a:r>
          </a:p>
        </p:txBody>
      </p:sp>
    </p:spTree>
  </p:cSld>
  <p:clrMapOvr>
    <a:masterClrMapping/>
  </p:clrMapOvr>
  <p:transition>
    <p:cut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Bilboard.p3d 0"/>
  <p:tag name="POWER3D OPTIONS" val="Medium "/>
  <p:tag name="POWER3D SOUND" val="Turning Billboard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Bilboard.p3d 0"/>
  <p:tag name="POWER3D OPTIONS" val="Medium "/>
  <p:tag name="POWER3D SOUND" val="Turning Billboard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Bilboard.p3d 0"/>
  <p:tag name="POWER3D OPTIONS" val="Medium "/>
  <p:tag name="POWER3D SOUND" val="Turning Billboard"/>
</p:tagLst>
</file>

<file path=ppt/theme/theme1.xml><?xml version="1.0" encoding="utf-8"?>
<a:theme xmlns:a="http://schemas.openxmlformats.org/drawingml/2006/main" name="midnight.curtain">
  <a:themeElements>
    <a:clrScheme name="midnight.curtai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idnight.curtai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idnight.curtai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dnight.curtai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dnight.curtai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dnight.curtai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dnight.curtai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dnight.curtai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dnight.curtai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8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0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1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2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3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4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5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6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7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8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19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20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21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22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23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24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25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26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27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1.xml><?xml version="1.0" encoding="utf-8"?>
<a:theme xmlns:a="http://schemas.openxmlformats.org/drawingml/2006/main" name="1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2.xml><?xml version="1.0" encoding="utf-8"?>
<a:theme xmlns:a="http://schemas.openxmlformats.org/drawingml/2006/main" name="2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3.xml><?xml version="1.0" encoding="utf-8"?>
<a:theme xmlns:a="http://schemas.openxmlformats.org/drawingml/2006/main" name="3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4.xml><?xml version="1.0" encoding="utf-8"?>
<a:theme xmlns:a="http://schemas.openxmlformats.org/drawingml/2006/main" name="4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5.xml><?xml version="1.0" encoding="utf-8"?>
<a:theme xmlns:a="http://schemas.openxmlformats.org/drawingml/2006/main" name="5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6.xml><?xml version="1.0" encoding="utf-8"?>
<a:theme xmlns:a="http://schemas.openxmlformats.org/drawingml/2006/main" name="6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7.xml><?xml version="1.0" encoding="utf-8"?>
<a:theme xmlns:a="http://schemas.openxmlformats.org/drawingml/2006/main" name="7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8.xml><?xml version="1.0" encoding="utf-8"?>
<a:theme xmlns:a="http://schemas.openxmlformats.org/drawingml/2006/main" name="8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9.xml><?xml version="1.0" encoding="utf-8"?>
<a:theme xmlns:a="http://schemas.openxmlformats.org/drawingml/2006/main" name="9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0.xml><?xml version="1.0" encoding="utf-8"?>
<a:theme xmlns:a="http://schemas.openxmlformats.org/drawingml/2006/main" name="10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1.xml><?xml version="1.0" encoding="utf-8"?>
<a:theme xmlns:a="http://schemas.openxmlformats.org/drawingml/2006/main" name="11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2.xml><?xml version="1.0" encoding="utf-8"?>
<a:theme xmlns:a="http://schemas.openxmlformats.org/drawingml/2006/main" name="12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3.xml><?xml version="1.0" encoding="utf-8"?>
<a:theme xmlns:a="http://schemas.openxmlformats.org/drawingml/2006/main" name="13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4.xml><?xml version="1.0" encoding="utf-8"?>
<a:theme xmlns:a="http://schemas.openxmlformats.org/drawingml/2006/main" name="14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5.xml><?xml version="1.0" encoding="utf-8"?>
<a:theme xmlns:a="http://schemas.openxmlformats.org/drawingml/2006/main" name="15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6.xml><?xml version="1.0" encoding="utf-8"?>
<a:theme xmlns:a="http://schemas.openxmlformats.org/drawingml/2006/main" name="16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7.xml><?xml version="1.0" encoding="utf-8"?>
<a:theme xmlns:a="http://schemas.openxmlformats.org/drawingml/2006/main" name="17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8.xml><?xml version="1.0" encoding="utf-8"?>
<a:theme xmlns:a="http://schemas.openxmlformats.org/drawingml/2006/main" name="18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9.xml><?xml version="1.0" encoding="utf-8"?>
<a:theme xmlns:a="http://schemas.openxmlformats.org/drawingml/2006/main" name="19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0.xml><?xml version="1.0" encoding="utf-8"?>
<a:theme xmlns:a="http://schemas.openxmlformats.org/drawingml/2006/main" name="20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1.xml><?xml version="1.0" encoding="utf-8"?>
<a:theme xmlns:a="http://schemas.openxmlformats.org/drawingml/2006/main" name="21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2.xml><?xml version="1.0" encoding="utf-8"?>
<a:theme xmlns:a="http://schemas.openxmlformats.org/drawingml/2006/main" name="22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3.xml><?xml version="1.0" encoding="utf-8"?>
<a:theme xmlns:a="http://schemas.openxmlformats.org/drawingml/2006/main" name="23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4.xml><?xml version="1.0" encoding="utf-8"?>
<a:theme xmlns:a="http://schemas.openxmlformats.org/drawingml/2006/main" name="24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5.xml><?xml version="1.0" encoding="utf-8"?>
<a:theme xmlns:a="http://schemas.openxmlformats.org/drawingml/2006/main" name="25_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</Template>
  <TotalTime>1610</TotalTime>
  <Words>3111</Words>
  <Application>Microsoft Office PowerPoint</Application>
  <PresentationFormat>On-screen Show (4:3)</PresentationFormat>
  <Paragraphs>767</Paragraphs>
  <Slides>98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55</vt:i4>
      </vt:variant>
      <vt:variant>
        <vt:lpstr>Slide Titles</vt:lpstr>
      </vt:variant>
      <vt:variant>
        <vt:i4>98</vt:i4>
      </vt:variant>
    </vt:vector>
  </HeadingPairs>
  <TitlesOfParts>
    <vt:vector size="162" baseType="lpstr">
      <vt:lpstr>Arial</vt:lpstr>
      <vt:lpstr>Arial Narrow</vt:lpstr>
      <vt:lpstr>Comic Sans MS</vt:lpstr>
      <vt:lpstr>Garamond</vt:lpstr>
      <vt:lpstr>Swiss Black YU</vt:lpstr>
      <vt:lpstr>Symbol</vt:lpstr>
      <vt:lpstr>Tahoma</vt:lpstr>
      <vt:lpstr>Times New Roman</vt:lpstr>
      <vt:lpstr>Wingdings</vt:lpstr>
      <vt:lpstr>midnight.curtain</vt:lpstr>
      <vt:lpstr>Stream</vt:lpstr>
      <vt:lpstr>1_Stream</vt:lpstr>
      <vt:lpstr>2_Stream</vt:lpstr>
      <vt:lpstr>3_Stream</vt:lpstr>
      <vt:lpstr>4_Stream</vt:lpstr>
      <vt:lpstr>5_Stream</vt:lpstr>
      <vt:lpstr>6_Stream</vt:lpstr>
      <vt:lpstr>7_Stream</vt:lpstr>
      <vt:lpstr>8_Stream</vt:lpstr>
      <vt:lpstr>9_Stream</vt:lpstr>
      <vt:lpstr>10_Stream</vt:lpstr>
      <vt:lpstr>11_Stream</vt:lpstr>
      <vt:lpstr>12_Stream</vt:lpstr>
      <vt:lpstr>13_Stream</vt:lpstr>
      <vt:lpstr>14_Stream</vt:lpstr>
      <vt:lpstr>15_Stream</vt:lpstr>
      <vt:lpstr>16_Stream</vt:lpstr>
      <vt:lpstr>17_Stream</vt:lpstr>
      <vt:lpstr>18_Stream</vt:lpstr>
      <vt:lpstr>19_Stream</vt:lpstr>
      <vt:lpstr>20_Stream</vt:lpstr>
      <vt:lpstr>21_Stream</vt:lpstr>
      <vt:lpstr>22_Stream</vt:lpstr>
      <vt:lpstr>23_Stream</vt:lpstr>
      <vt:lpstr>24_Stream</vt:lpstr>
      <vt:lpstr>25_Stream</vt:lpstr>
      <vt:lpstr>26_Stream</vt:lpstr>
      <vt:lpstr>27_Stream</vt:lpstr>
      <vt:lpstr>Beam</vt:lpstr>
      <vt:lpstr>1_Beam</vt:lpstr>
      <vt:lpstr>2_Beam</vt:lpstr>
      <vt:lpstr>3_Beam</vt:lpstr>
      <vt:lpstr>4_Beam</vt:lpstr>
      <vt:lpstr>5_Beam</vt:lpstr>
      <vt:lpstr>6_Beam</vt:lpstr>
      <vt:lpstr>7_Beam</vt:lpstr>
      <vt:lpstr>8_Beam</vt:lpstr>
      <vt:lpstr>9_Beam</vt:lpstr>
      <vt:lpstr>10_Beam</vt:lpstr>
      <vt:lpstr>11_Beam</vt:lpstr>
      <vt:lpstr>12_Beam</vt:lpstr>
      <vt:lpstr>13_Beam</vt:lpstr>
      <vt:lpstr>14_Beam</vt:lpstr>
      <vt:lpstr>15_Beam</vt:lpstr>
      <vt:lpstr>16_Beam</vt:lpstr>
      <vt:lpstr>17_Beam</vt:lpstr>
      <vt:lpstr>18_Beam</vt:lpstr>
      <vt:lpstr>19_Beam</vt:lpstr>
      <vt:lpstr>20_Beam</vt:lpstr>
      <vt:lpstr>21_Beam</vt:lpstr>
      <vt:lpstr>22_Beam</vt:lpstr>
      <vt:lpstr>23_Beam</vt:lpstr>
      <vt:lpstr>24_Beam</vt:lpstr>
      <vt:lpstr>25_Beam</vt:lpstr>
      <vt:lpstr>      Основне струковне студије Интерна медицина са негом наставна јединица 5    Запаљенске болести плућа и плућне марамице.  Тумори плућа. Туберкулоза плућа.      проф. др Марина Петровић</vt:lpstr>
      <vt:lpstr>Дефиниција пнеумонија</vt:lpstr>
      <vt:lpstr>ЕПИДЕМИОЛОШКИ ПОДАЦИ</vt:lpstr>
      <vt:lpstr>PowerPoint Presentation</vt:lpstr>
      <vt:lpstr>Разлози високог морбидитета</vt:lpstr>
      <vt:lpstr>       СТОПА СМРТНОСТИ         -Ванболничке пнеумоније -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ПОДЕЛА ПРЕМА МЕСТУ НАСТАНКА</vt:lpstr>
      <vt:lpstr>PowerPoint Presentation</vt:lpstr>
      <vt:lpstr>САВРЕМЕНИ ПРИСТУП ЛЕЧЕЊУ</vt:lpstr>
      <vt:lpstr>PowerPoint Presentation</vt:lpstr>
      <vt:lpstr> Смернице за дијагностику, процену тежине и лечење ванболничких пнеумонија</vt:lpstr>
      <vt:lpstr>PowerPoint Presentation</vt:lpstr>
      <vt:lpstr>PowerPoint Presentation</vt:lpstr>
      <vt:lpstr>ДИЈАГНОСТИКА ВАНБОЛНИЧКИХ ПНЕУМОНИЈА (АТС СМЕРНИЦЕ)</vt:lpstr>
      <vt:lpstr>PowerPoint Presentation</vt:lpstr>
      <vt:lpstr>КАКО ПРОЦЕНИТИ ТЕЖИНУ БОЛЕСТИ</vt:lpstr>
      <vt:lpstr>PowerPoint Presentation</vt:lpstr>
      <vt:lpstr>PowerPoint Presentation</vt:lpstr>
      <vt:lpstr>ДЕМОГРАФСКЕ КАРАКТЕРИСТИКЕ</vt:lpstr>
      <vt:lpstr>ПРИДРУЖЕНЕ БОЛЕСТИ</vt:lpstr>
      <vt:lpstr>КЛИНИЧКИ НАЛАЗ</vt:lpstr>
      <vt:lpstr>ЛАБОРАТОРИЈСКЕ АНАЛИЗЕ</vt:lpstr>
      <vt:lpstr>PowerPoint Presentation</vt:lpstr>
      <vt:lpstr>PowerPoint Presentation</vt:lpstr>
      <vt:lpstr>PowerPoint Presentation</vt:lpstr>
      <vt:lpstr>Лечење ванболничких пнеумонија</vt:lpstr>
      <vt:lpstr>ЕМПИРИЈСКО ЛЕЧЕЊЕ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S. pneumoniae  7 - 10 dana    Atipične pneumonije 10 – 14 dana   Infekcije legionelom     14 - 21 dana  S. aureus i gram negativne  bakterije 14 -21 dan  </vt:lpstr>
      <vt:lpstr>Превенција пнеумонија</vt:lpstr>
      <vt:lpstr>PowerPoint Presentation</vt:lpstr>
      <vt:lpstr>   ТУМОРИ   ПЛУЋА, ПЛЕУРЕ И МЕДИЈАСТИНУМА  </vt:lpstr>
      <vt:lpstr>ПРИМАРНИ и СЕКУНДАРНИ</vt:lpstr>
      <vt:lpstr>МАЛИГНИ ТУМОРИ ПЛУЋА</vt:lpstr>
      <vt:lpstr>ИНЦИДЕНЦА КАРЦИНОМА ПЛУЋА У СРБИЈИ</vt:lpstr>
      <vt:lpstr> ЕТИОЛОШКИ ФАКТОРИ</vt:lpstr>
      <vt:lpstr>ЕПИДЕРМОИДНИ КАРЦИНОМ   Carcinoma planocellularae</vt:lpstr>
      <vt:lpstr>АДЕНОКАРЦИНОМ </vt:lpstr>
      <vt:lpstr>МИКРОЦЕЛУЛАРНИ КАРЦИНОМ </vt:lpstr>
      <vt:lpstr>КЛИНИЧКА СЛИКА</vt:lpstr>
      <vt:lpstr>ИНТРАТОРАКАЛНИ  ИЛИ ЛОКАЛНИ СИМПТОМИ</vt:lpstr>
      <vt:lpstr>ИНТРАТОРАКАЛНИ  ИЛИ ЛОКАЛНИ СИМПТОМИ</vt:lpstr>
      <vt:lpstr>ИНТРАТОРАКАЛНИ  ИЛИ ЛОКАЛНИ СИМПТОМИ</vt:lpstr>
      <vt:lpstr>ЕКСТРАТОРАКАЛНИ ИЛИ МЕТАСТАТСКИ СИМПТОМИ</vt:lpstr>
      <vt:lpstr>Дијагностичке методе</vt:lpstr>
      <vt:lpstr>Карцином плућа дијагноза – РТГ, ЦТ</vt:lpstr>
      <vt:lpstr> Карцином десног плућа</vt:lpstr>
      <vt:lpstr>Периферни карцином десног плућа</vt:lpstr>
      <vt:lpstr>КАРЦИНОМ ПЛУЋА</vt:lpstr>
      <vt:lpstr>TNM – класификација </vt:lpstr>
      <vt:lpstr>МИКРОЦЕЛИЛАРНИ КАРЦИНОМ </vt:lpstr>
      <vt:lpstr> ЛЕЧЕЊЕ КАРЦИНОМА ПЛУЋА</vt:lpstr>
      <vt:lpstr> ЛЕЧЕЊЕ КАРЦИНОМА ПЛУЋА</vt:lpstr>
      <vt:lpstr>СЕКУНДАРНИ МАЛИГНИ ТУМОРИ ПЛУЋА</vt:lpstr>
      <vt:lpstr>ТУМОРИ ПЛЕУРЕ</vt:lpstr>
      <vt:lpstr>PowerPoint Presentation</vt:lpstr>
      <vt:lpstr>ТУМОРИ ПЛЕУРЕ  Клиничка слика</vt:lpstr>
      <vt:lpstr>ТУМОРИ ПЛЕУРЕ  Дијагноза</vt:lpstr>
      <vt:lpstr>ТУМОРИ ПЛЕУРЕ  Лечење</vt:lpstr>
      <vt:lpstr>СЕКУНДАРНИ ТУМОРИ ПЛЕУРЕ </vt:lpstr>
      <vt:lpstr>МЕТАСТАЗЕ У ПЛУЋИМА</vt:lpstr>
      <vt:lpstr>Туберкулоза плућа</vt:lpstr>
      <vt:lpstr>ТУБЕРКУЛОЗА</vt:lpstr>
      <vt:lpstr>ИЗВОР ЗАРАЗЕ</vt:lpstr>
      <vt:lpstr>ПУТ ШИРЕЊА ЗАРАЗЕ </vt:lpstr>
      <vt:lpstr>ПУТ ШИРЕЊА ЗАРАЗЕ</vt:lpstr>
      <vt:lpstr>ИМУНИТЕТ</vt:lpstr>
      <vt:lpstr> ИМУНИТЕТ</vt:lpstr>
      <vt:lpstr> ИМУНИТЕТ </vt:lpstr>
      <vt:lpstr> BCG вакцинација</vt:lpstr>
      <vt:lpstr>ТУБЕРКУЛИНСКЕ ПРОБЕ</vt:lpstr>
      <vt:lpstr>ИНТЕНЗИТЕТ ТУБЕРКУЛИНСКЕ РЕАКЦИЈЕ  (интерпретација туберкул.теста) </vt:lpstr>
      <vt:lpstr>КЛАСИФИКАЦИЈА ТУБЕРКУЛОЗЕ</vt:lpstr>
      <vt:lpstr>ДИЈАГНОСТИКА ТБЦ</vt:lpstr>
      <vt:lpstr>ДИЈАГНОСТИКА ТБЦ</vt:lpstr>
      <vt:lpstr>ДИЈАГНОСТИКА ТБЦ</vt:lpstr>
      <vt:lpstr>PowerPoint Presentation</vt:lpstr>
      <vt:lpstr>PowerPoint Presentation</vt:lpstr>
      <vt:lpstr>PowerPoint Presentation</vt:lpstr>
      <vt:lpstr>ТЕРАПИЈА ТУБЕРКУЛОЗЕ </vt:lpstr>
      <vt:lpstr>АТНТИТУБЕРКУЛОТИЦИ  ПРВОГ  РЕДА</vt:lpstr>
      <vt:lpstr>ПРИНЦИПИ ЛЕЧЕЊЕ ТУБЕРКУЛОЗЕ</vt:lpstr>
      <vt:lpstr>ТЕЖИНА ОБОЉЕЊА</vt:lpstr>
      <vt:lpstr>ДЕФИНИЦИЈЕ СЛУЧАЈЕВА</vt:lpstr>
      <vt:lpstr>КАТЕГОРИЈЕ ЗА ЛЕЧЕЊЕ</vt:lpstr>
      <vt:lpstr>РЕЖИМИ ЛЕЧЕЊА ТУБЕРКУЛОЗЕ</vt:lpstr>
      <vt:lpstr>РЕЗИСТЕНЦИЈА НА ЛЕКОВЕ</vt:lpstr>
      <vt:lpstr>ЛЕЧЕЊЕ РЕЗИСТЕНТНЕ ТУБЕРКУЛОЗЕ</vt:lpstr>
    </vt:vector>
  </TitlesOfParts>
  <Company>TBC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Miodrag Vukcevic</dc:creator>
  <cp:lastModifiedBy>Marina</cp:lastModifiedBy>
  <cp:revision>80</cp:revision>
  <dcterms:created xsi:type="dcterms:W3CDTF">2000-11-13T20:37:39Z</dcterms:created>
  <dcterms:modified xsi:type="dcterms:W3CDTF">2020-10-01T18:27:59Z</dcterms:modified>
</cp:coreProperties>
</file>